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sldIdLst>
    <p:sldId id="283" r:id="rId2"/>
    <p:sldId id="257" r:id="rId3"/>
    <p:sldId id="331" r:id="rId4"/>
    <p:sldId id="285" r:id="rId5"/>
    <p:sldId id="258" r:id="rId6"/>
    <p:sldId id="306" r:id="rId7"/>
    <p:sldId id="307" r:id="rId8"/>
    <p:sldId id="290" r:id="rId9"/>
    <p:sldId id="326" r:id="rId10"/>
    <p:sldId id="267" r:id="rId11"/>
    <p:sldId id="308" r:id="rId12"/>
    <p:sldId id="330" r:id="rId13"/>
    <p:sldId id="324" r:id="rId14"/>
    <p:sldId id="328" r:id="rId15"/>
    <p:sldId id="327" r:id="rId16"/>
    <p:sldId id="310" r:id="rId17"/>
    <p:sldId id="312" r:id="rId18"/>
    <p:sldId id="313" r:id="rId19"/>
    <p:sldId id="314" r:id="rId20"/>
    <p:sldId id="315" r:id="rId21"/>
    <p:sldId id="316" r:id="rId22"/>
    <p:sldId id="317" r:id="rId23"/>
    <p:sldId id="332" r:id="rId24"/>
    <p:sldId id="318" r:id="rId25"/>
    <p:sldId id="334" r:id="rId26"/>
    <p:sldId id="319" r:id="rId27"/>
    <p:sldId id="274" r:id="rId28"/>
    <p:sldId id="275" r:id="rId29"/>
    <p:sldId id="276" r:id="rId30"/>
    <p:sldId id="277" r:id="rId31"/>
    <p:sldId id="32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02" y="-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392FC-9BF2-46A5-8341-AC5BA0D9E816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CFB84-8701-4C02-A297-FB4DA329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84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69015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82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682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239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45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156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44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01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0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f050a60c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f050a60c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hai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thôi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bao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xúc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bát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canh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rau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cà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dầm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tương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chùm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khế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ngọt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dòng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sông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ngọt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ngào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Hanh-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chài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bình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dị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khỏe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khoắn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....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hôm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nay: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58750" indent="0">
              <a:buNone/>
            </a:pPr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581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52DED-EC94-44CE-8FE8-DB946B0441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82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ge9f097b321_0_3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2" name="Google Shape;2832;ge9f097b321_0_3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72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37853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Giáo án của Hạnh Nguyễn (0975152531) </a:t>
            </a:r>
            <a:r>
              <a:rPr lang="en-US" altLang="en-US" smtClean="0">
                <a:hlinkClick r:id="rId3"/>
              </a:rPr>
              <a:t>https://www.facebook.com/HankNguyenn</a:t>
            </a:r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19584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Giáo án của Hạnh Nguyễn (0975152531) </a:t>
            </a:r>
            <a:r>
              <a:rPr lang="en-US" altLang="en-US" smtClean="0">
                <a:hlinkClick r:id="rId3"/>
              </a:rPr>
              <a:t>https://www.facebook.com/HankNguyenn</a:t>
            </a:r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33987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71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10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28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7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89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8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Font typeface="Grand Hotel"/>
              <a:buNone/>
              <a:defRPr sz="5067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Font typeface="Grand Hotel"/>
              <a:buNone/>
              <a:defRPr sz="5067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Font typeface="Grand Hotel"/>
              <a:buNone/>
              <a:defRPr sz="5067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Font typeface="Grand Hotel"/>
              <a:buNone/>
              <a:defRPr sz="5067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Font typeface="Grand Hotel"/>
              <a:buNone/>
              <a:defRPr sz="5067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Font typeface="Grand Hotel"/>
              <a:buNone/>
              <a:defRPr sz="5067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Font typeface="Grand Hotel"/>
              <a:buNone/>
              <a:defRPr sz="5067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Font typeface="Grand Hotel"/>
              <a:buNone/>
              <a:defRPr sz="5067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47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46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8"/>
          <p:cNvSpPr txBox="1">
            <a:spLocks noGrp="1"/>
          </p:cNvSpPr>
          <p:nvPr>
            <p:ph type="title"/>
          </p:nvPr>
        </p:nvSpPr>
        <p:spPr>
          <a:xfrm>
            <a:off x="5049033" y="1285133"/>
            <a:ext cx="5589200" cy="2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177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6"/>
          <p:cNvSpPr txBox="1">
            <a:spLocks noGrp="1"/>
          </p:cNvSpPr>
          <p:nvPr>
            <p:ph type="subTitle" idx="1"/>
          </p:nvPr>
        </p:nvSpPr>
        <p:spPr>
          <a:xfrm>
            <a:off x="3585467" y="4352900"/>
            <a:ext cx="5735200" cy="11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9" name="Google Shape;1359;p26"/>
          <p:cNvSpPr txBox="1">
            <a:spLocks noGrp="1"/>
          </p:cNvSpPr>
          <p:nvPr>
            <p:ph type="title"/>
          </p:nvPr>
        </p:nvSpPr>
        <p:spPr>
          <a:xfrm>
            <a:off x="2558600" y="769033"/>
            <a:ext cx="7074800" cy="3254000"/>
          </a:xfrm>
          <a:prstGeom prst="rect">
            <a:avLst/>
          </a:prstGeom>
        </p:spPr>
        <p:txBody>
          <a:bodyPr spcFirstLastPara="1" wrap="square" lIns="91425" tIns="0" rIns="91425" bIns="324000" anchor="b" anchorCtr="0">
            <a:noAutofit/>
          </a:bodyPr>
          <a:lstStyle>
            <a:lvl1pPr lv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088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11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823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3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6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0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3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9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1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8C155-8086-4722-802E-5C0B4C8DE01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AF412-1A22-4E09-B812-74F7EB347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4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17" Type="http://schemas.microsoft.com/office/2007/relationships/hdphoto" Target="../media/hdphoto2.wdp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audio" Target="../media/audio1.wav"/><Relationship Id="rId15" Type="http://schemas.microsoft.com/office/2007/relationships/hdphoto" Target="../media/hdphoto1.wdp"/><Relationship Id="rId10" Type="http://schemas.openxmlformats.org/officeDocument/2006/relationships/image" Target="../media/image20.emf"/><Relationship Id="rId19" Type="http://schemas.microsoft.com/office/2007/relationships/hdphoto" Target="../media/hdphoto3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emf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emf"/><Relationship Id="rId12" Type="http://schemas.openxmlformats.org/officeDocument/2006/relationships/image" Target="../media/image25.png"/><Relationship Id="rId17" Type="http://schemas.openxmlformats.org/officeDocument/2006/relationships/image" Target="../media/image29.emf"/><Relationship Id="rId2" Type="http://schemas.microsoft.com/office/2007/relationships/media" Target="../media/media2.mp3"/><Relationship Id="rId16" Type="http://schemas.openxmlformats.org/officeDocument/2006/relationships/image" Target="../media/image28.emf"/><Relationship Id="rId1" Type="http://schemas.openxmlformats.org/officeDocument/2006/relationships/audio" Target="NULL" TargetMode="External"/><Relationship Id="rId6" Type="http://schemas.openxmlformats.org/officeDocument/2006/relationships/image" Target="../media/image16.emf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22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emf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emf"/><Relationship Id="rId12" Type="http://schemas.openxmlformats.org/officeDocument/2006/relationships/image" Target="../media/image25.png"/><Relationship Id="rId17" Type="http://schemas.openxmlformats.org/officeDocument/2006/relationships/image" Target="../media/image29.emf"/><Relationship Id="rId2" Type="http://schemas.microsoft.com/office/2007/relationships/media" Target="../media/media2.mp3"/><Relationship Id="rId16" Type="http://schemas.openxmlformats.org/officeDocument/2006/relationships/image" Target="../media/image28.emf"/><Relationship Id="rId1" Type="http://schemas.openxmlformats.org/officeDocument/2006/relationships/audio" Target="NULL" TargetMode="External"/><Relationship Id="rId6" Type="http://schemas.openxmlformats.org/officeDocument/2006/relationships/image" Target="../media/image16.emf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22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1.emf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emf"/><Relationship Id="rId12" Type="http://schemas.openxmlformats.org/officeDocument/2006/relationships/image" Target="../media/image25.png"/><Relationship Id="rId17" Type="http://schemas.openxmlformats.org/officeDocument/2006/relationships/image" Target="../media/image29.emf"/><Relationship Id="rId2" Type="http://schemas.microsoft.com/office/2007/relationships/media" Target="../media/media2.mp3"/><Relationship Id="rId16" Type="http://schemas.openxmlformats.org/officeDocument/2006/relationships/image" Target="../media/image28.emf"/><Relationship Id="rId1" Type="http://schemas.openxmlformats.org/officeDocument/2006/relationships/audio" Target="NULL" TargetMode="External"/><Relationship Id="rId6" Type="http://schemas.openxmlformats.org/officeDocument/2006/relationships/image" Target="../media/image16.emf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22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1.emf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emf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emf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20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9.emf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emf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emf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20.em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9.emf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emf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5" Type="http://schemas.openxmlformats.org/officeDocument/2006/relationships/image" Target="../media/image30.png"/><Relationship Id="rId10" Type="http://schemas.openxmlformats.org/officeDocument/2006/relationships/image" Target="../media/image21.e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0.emf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1219202" y="762000"/>
            <a:ext cx="9503833" cy="601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THẦY CÔ CÙNG TẬP THỂ LỚP 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7B</a:t>
            </a:r>
            <a:endParaRPr lang="vi-VN" sz="32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935818" y="1923257"/>
            <a:ext cx="6070600" cy="1905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ĐẾN DỰ GIỜ THĂM LỚP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96333" y="4008439"/>
            <a:ext cx="1178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Giáo viên thực hiện: </a:t>
            </a:r>
            <a:r>
              <a:rPr lang="en-US" altLang="en-US" sz="3600" b="1" i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Đào Thị Hồng Nhung</a:t>
            </a:r>
            <a:endParaRPr lang="en-US" altLang="en-US" sz="36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165600" y="6172201"/>
            <a:ext cx="518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Năm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học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2022- 2023</a:t>
            </a:r>
          </a:p>
        </p:txBody>
      </p:sp>
      <p:pic>
        <p:nvPicPr>
          <p:cNvPr id="307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1"/>
            <a:ext cx="33528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026027"/>
            <a:ext cx="26670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anhdong (72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6037"/>
            <a:ext cx="29464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anhdong (72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152400"/>
            <a:ext cx="2438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6" name="Picture 10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52415"/>
            <a:ext cx="2032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7" name="Picture 11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510215"/>
            <a:ext cx="2032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2946400" y="5486401"/>
            <a:ext cx="56657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Tổ Xã hội - Trường THCS Văn Đức</a:t>
            </a:r>
          </a:p>
        </p:txBody>
      </p:sp>
    </p:spTree>
    <p:extLst>
      <p:ext uri="{BB962C8B-B14F-4D97-AF65-F5344CB8AC3E}">
        <p14:creationId xmlns:p14="http://schemas.microsoft.com/office/powerpoint/2010/main" val="157323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43100" y="686365"/>
            <a:ext cx="8915400" cy="4355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3600" b="1" i="1" dirty="0">
                <a:latin typeface="+mj-lt"/>
              </a:rPr>
              <a:t>Nay xa cách lòng tôi luôn tưởng nhớ</a:t>
            </a:r>
            <a:br>
              <a:rPr lang="vi-VN" sz="3600" b="1" i="1" dirty="0">
                <a:latin typeface="+mj-lt"/>
              </a:rPr>
            </a:br>
            <a:r>
              <a:rPr lang="vi-VN" sz="3600" b="1" i="1" dirty="0">
                <a:latin typeface="+mj-lt"/>
              </a:rPr>
              <a:t>Màu nước xanh, cá bạc, chiếc buồm vôi,</a:t>
            </a:r>
            <a:br>
              <a:rPr lang="vi-VN" sz="3600" b="1" i="1" dirty="0">
                <a:latin typeface="+mj-lt"/>
              </a:rPr>
            </a:br>
            <a:r>
              <a:rPr lang="vi-VN" sz="3600" b="1" i="1" dirty="0">
                <a:latin typeface="+mj-lt"/>
              </a:rPr>
              <a:t>Thoáng con thuyền rẽ sóng chạy ra khơi,</a:t>
            </a:r>
            <a:br>
              <a:rPr lang="vi-VN" sz="3600" b="1" i="1" dirty="0">
                <a:latin typeface="+mj-lt"/>
              </a:rPr>
            </a:br>
            <a:r>
              <a:rPr lang="vi-VN" sz="3600" b="1" i="1" dirty="0">
                <a:latin typeface="+mj-lt"/>
              </a:rPr>
              <a:t>Tôi thấy nhớ cái mùi nồng mặn quá!</a:t>
            </a:r>
          </a:p>
        </p:txBody>
      </p:sp>
    </p:spTree>
    <p:extLst>
      <p:ext uri="{BB962C8B-B14F-4D97-AF65-F5344CB8AC3E}">
        <p14:creationId xmlns:p14="http://schemas.microsoft.com/office/powerpoint/2010/main" val="32986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p54"/>
          <p:cNvSpPr/>
          <p:nvPr/>
        </p:nvSpPr>
        <p:spPr>
          <a:xfrm rot="41970" flipH="1">
            <a:off x="2180606" y="208112"/>
            <a:ext cx="7404015" cy="1169552"/>
          </a:xfrm>
          <a:custGeom>
            <a:avLst/>
            <a:gdLst/>
            <a:ahLst/>
            <a:cxnLst/>
            <a:rect l="l" t="t" r="r" b="b"/>
            <a:pathLst>
              <a:path w="38135" h="13519" extrusionOk="0">
                <a:moveTo>
                  <a:pt x="817" y="0"/>
                </a:moveTo>
                <a:cubicBezTo>
                  <a:pt x="538" y="0"/>
                  <a:pt x="339" y="140"/>
                  <a:pt x="260" y="418"/>
                </a:cubicBezTo>
                <a:cubicBezTo>
                  <a:pt x="260" y="478"/>
                  <a:pt x="260" y="518"/>
                  <a:pt x="240" y="537"/>
                </a:cubicBezTo>
                <a:cubicBezTo>
                  <a:pt x="1" y="876"/>
                  <a:pt x="41" y="1194"/>
                  <a:pt x="240" y="1512"/>
                </a:cubicBezTo>
                <a:cubicBezTo>
                  <a:pt x="518" y="1930"/>
                  <a:pt x="797" y="2387"/>
                  <a:pt x="1035" y="2805"/>
                </a:cubicBezTo>
                <a:cubicBezTo>
                  <a:pt x="1354" y="3322"/>
                  <a:pt x="1692" y="3879"/>
                  <a:pt x="2030" y="4397"/>
                </a:cubicBezTo>
                <a:cubicBezTo>
                  <a:pt x="2149" y="4596"/>
                  <a:pt x="2348" y="4794"/>
                  <a:pt x="2488" y="4993"/>
                </a:cubicBezTo>
                <a:cubicBezTo>
                  <a:pt x="2706" y="5371"/>
                  <a:pt x="2885" y="5769"/>
                  <a:pt x="3124" y="6147"/>
                </a:cubicBezTo>
                <a:cubicBezTo>
                  <a:pt x="3423" y="6625"/>
                  <a:pt x="3403" y="6983"/>
                  <a:pt x="3025" y="7400"/>
                </a:cubicBezTo>
                <a:cubicBezTo>
                  <a:pt x="2806" y="7659"/>
                  <a:pt x="2627" y="7898"/>
                  <a:pt x="2428" y="8156"/>
                </a:cubicBezTo>
                <a:cubicBezTo>
                  <a:pt x="1990" y="8693"/>
                  <a:pt x="1533" y="9250"/>
                  <a:pt x="1115" y="9788"/>
                </a:cubicBezTo>
                <a:cubicBezTo>
                  <a:pt x="737" y="10325"/>
                  <a:pt x="399" y="10862"/>
                  <a:pt x="41" y="11379"/>
                </a:cubicBezTo>
                <a:cubicBezTo>
                  <a:pt x="1" y="11459"/>
                  <a:pt x="1" y="11618"/>
                  <a:pt x="1" y="11717"/>
                </a:cubicBezTo>
                <a:cubicBezTo>
                  <a:pt x="21" y="11956"/>
                  <a:pt x="61" y="12195"/>
                  <a:pt x="100" y="12433"/>
                </a:cubicBezTo>
                <a:cubicBezTo>
                  <a:pt x="160" y="12911"/>
                  <a:pt x="299" y="13010"/>
                  <a:pt x="797" y="13010"/>
                </a:cubicBezTo>
                <a:cubicBezTo>
                  <a:pt x="1314" y="13010"/>
                  <a:pt x="1811" y="13010"/>
                  <a:pt x="2328" y="13030"/>
                </a:cubicBezTo>
                <a:cubicBezTo>
                  <a:pt x="3005" y="13050"/>
                  <a:pt x="3681" y="13110"/>
                  <a:pt x="4338" y="13130"/>
                </a:cubicBezTo>
                <a:cubicBezTo>
                  <a:pt x="5869" y="13149"/>
                  <a:pt x="7381" y="13189"/>
                  <a:pt x="8913" y="13189"/>
                </a:cubicBezTo>
                <a:cubicBezTo>
                  <a:pt x="10405" y="13189"/>
                  <a:pt x="11897" y="13189"/>
                  <a:pt x="13389" y="13209"/>
                </a:cubicBezTo>
                <a:cubicBezTo>
                  <a:pt x="14622" y="13209"/>
                  <a:pt x="15816" y="13249"/>
                  <a:pt x="17029" y="13249"/>
                </a:cubicBezTo>
                <a:cubicBezTo>
                  <a:pt x="18064" y="13269"/>
                  <a:pt x="19098" y="13269"/>
                  <a:pt x="20132" y="13309"/>
                </a:cubicBezTo>
                <a:cubicBezTo>
                  <a:pt x="21704" y="13328"/>
                  <a:pt x="23295" y="13348"/>
                  <a:pt x="24867" y="13368"/>
                </a:cubicBezTo>
                <a:cubicBezTo>
                  <a:pt x="25802" y="13408"/>
                  <a:pt x="26777" y="13408"/>
                  <a:pt x="27711" y="13428"/>
                </a:cubicBezTo>
                <a:cubicBezTo>
                  <a:pt x="29283" y="13448"/>
                  <a:pt x="30874" y="13468"/>
                  <a:pt x="32446" y="13507"/>
                </a:cubicBezTo>
                <a:lnTo>
                  <a:pt x="37220" y="13507"/>
                </a:lnTo>
                <a:cubicBezTo>
                  <a:pt x="37267" y="13515"/>
                  <a:pt x="37312" y="13519"/>
                  <a:pt x="37355" y="13519"/>
                </a:cubicBezTo>
                <a:cubicBezTo>
                  <a:pt x="37774" y="13519"/>
                  <a:pt x="38032" y="13182"/>
                  <a:pt x="37996" y="12732"/>
                </a:cubicBezTo>
                <a:cubicBezTo>
                  <a:pt x="37956" y="12334"/>
                  <a:pt x="37717" y="12035"/>
                  <a:pt x="37499" y="11757"/>
                </a:cubicBezTo>
                <a:cubicBezTo>
                  <a:pt x="36822" y="10921"/>
                  <a:pt x="36126" y="10126"/>
                  <a:pt x="35470" y="9250"/>
                </a:cubicBezTo>
                <a:cubicBezTo>
                  <a:pt x="35052" y="8713"/>
                  <a:pt x="34734" y="8077"/>
                  <a:pt x="34376" y="7480"/>
                </a:cubicBezTo>
                <a:cubicBezTo>
                  <a:pt x="34336" y="7400"/>
                  <a:pt x="34356" y="7241"/>
                  <a:pt x="34435" y="7182"/>
                </a:cubicBezTo>
                <a:cubicBezTo>
                  <a:pt x="35012" y="6485"/>
                  <a:pt x="35669" y="5849"/>
                  <a:pt x="36226" y="5073"/>
                </a:cubicBezTo>
                <a:cubicBezTo>
                  <a:pt x="36723" y="4377"/>
                  <a:pt x="37340" y="3780"/>
                  <a:pt x="37618" y="2905"/>
                </a:cubicBezTo>
                <a:cubicBezTo>
                  <a:pt x="37797" y="2387"/>
                  <a:pt x="38036" y="1870"/>
                  <a:pt x="38095" y="1293"/>
                </a:cubicBezTo>
                <a:cubicBezTo>
                  <a:pt x="38134" y="826"/>
                  <a:pt x="37945" y="378"/>
                  <a:pt x="37339" y="378"/>
                </a:cubicBezTo>
                <a:cubicBezTo>
                  <a:pt x="37326" y="378"/>
                  <a:pt x="37313" y="378"/>
                  <a:pt x="37300" y="378"/>
                </a:cubicBezTo>
                <a:cubicBezTo>
                  <a:pt x="36852" y="398"/>
                  <a:pt x="36395" y="403"/>
                  <a:pt x="35937" y="403"/>
                </a:cubicBezTo>
                <a:cubicBezTo>
                  <a:pt x="35480" y="403"/>
                  <a:pt x="35022" y="398"/>
                  <a:pt x="34574" y="398"/>
                </a:cubicBezTo>
                <a:cubicBezTo>
                  <a:pt x="33978" y="398"/>
                  <a:pt x="33361" y="339"/>
                  <a:pt x="32764" y="339"/>
                </a:cubicBezTo>
                <a:cubicBezTo>
                  <a:pt x="31750" y="339"/>
                  <a:pt x="30695" y="378"/>
                  <a:pt x="29681" y="378"/>
                </a:cubicBezTo>
                <a:cubicBezTo>
                  <a:pt x="28388" y="339"/>
                  <a:pt x="27095" y="299"/>
                  <a:pt x="25822" y="299"/>
                </a:cubicBezTo>
                <a:cubicBezTo>
                  <a:pt x="25523" y="292"/>
                  <a:pt x="25225" y="290"/>
                  <a:pt x="24926" y="290"/>
                </a:cubicBezTo>
                <a:cubicBezTo>
                  <a:pt x="24330" y="290"/>
                  <a:pt x="23733" y="299"/>
                  <a:pt x="23136" y="299"/>
                </a:cubicBezTo>
                <a:cubicBezTo>
                  <a:pt x="22500" y="299"/>
                  <a:pt x="21823" y="279"/>
                  <a:pt x="21187" y="239"/>
                </a:cubicBezTo>
                <a:cubicBezTo>
                  <a:pt x="20311" y="219"/>
                  <a:pt x="19436" y="219"/>
                  <a:pt x="18561" y="219"/>
                </a:cubicBezTo>
                <a:cubicBezTo>
                  <a:pt x="17825" y="219"/>
                  <a:pt x="17109" y="199"/>
                  <a:pt x="16353" y="179"/>
                </a:cubicBezTo>
                <a:lnTo>
                  <a:pt x="14543" y="179"/>
                </a:lnTo>
                <a:cubicBezTo>
                  <a:pt x="14284" y="179"/>
                  <a:pt x="14025" y="140"/>
                  <a:pt x="13767" y="140"/>
                </a:cubicBezTo>
                <a:cubicBezTo>
                  <a:pt x="13187" y="140"/>
                  <a:pt x="12636" y="183"/>
                  <a:pt x="12065" y="183"/>
                </a:cubicBezTo>
                <a:cubicBezTo>
                  <a:pt x="11970" y="183"/>
                  <a:pt x="11874" y="182"/>
                  <a:pt x="11777" y="179"/>
                </a:cubicBezTo>
                <a:cubicBezTo>
                  <a:pt x="10663" y="140"/>
                  <a:pt x="9510" y="100"/>
                  <a:pt x="8396" y="80"/>
                </a:cubicBezTo>
                <a:cubicBezTo>
                  <a:pt x="7282" y="40"/>
                  <a:pt x="6188" y="40"/>
                  <a:pt x="5074" y="40"/>
                </a:cubicBezTo>
                <a:cubicBezTo>
                  <a:pt x="4318" y="40"/>
                  <a:pt x="3602" y="20"/>
                  <a:pt x="2846" y="0"/>
                </a:cubicBezTo>
                <a:close/>
              </a:path>
            </a:pathLst>
          </a:custGeom>
          <a:solidFill>
            <a:schemeClr val="accent4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28575" dir="600000" algn="bl" rotWithShape="0">
              <a:schemeClr val="dk1">
                <a:alpha val="1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90" name="Google Shape;2990;p54"/>
          <p:cNvSpPr txBox="1">
            <a:spLocks noGrp="1"/>
          </p:cNvSpPr>
          <p:nvPr>
            <p:ph type="title"/>
          </p:nvPr>
        </p:nvSpPr>
        <p:spPr>
          <a:xfrm>
            <a:off x="2194491" y="-573388"/>
            <a:ext cx="7701123" cy="264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91" name="Google Shape;2991;p54"/>
          <p:cNvGrpSpPr/>
          <p:nvPr/>
        </p:nvGrpSpPr>
        <p:grpSpPr>
          <a:xfrm>
            <a:off x="10392271" y="379327"/>
            <a:ext cx="1018299" cy="892016"/>
            <a:chOff x="6969474" y="1856401"/>
            <a:chExt cx="763724" cy="669012"/>
          </a:xfrm>
        </p:grpSpPr>
        <p:sp>
          <p:nvSpPr>
            <p:cNvPr id="2992" name="Google Shape;2992;p54"/>
            <p:cNvSpPr/>
            <p:nvPr/>
          </p:nvSpPr>
          <p:spPr>
            <a:xfrm>
              <a:off x="6969474" y="2152954"/>
              <a:ext cx="763724" cy="96368"/>
            </a:xfrm>
            <a:custGeom>
              <a:avLst/>
              <a:gdLst/>
              <a:ahLst/>
              <a:cxnLst/>
              <a:rect l="l" t="t" r="r" b="b"/>
              <a:pathLst>
                <a:path w="9629" h="1215" extrusionOk="0">
                  <a:moveTo>
                    <a:pt x="796" y="1"/>
                  </a:moveTo>
                  <a:cubicBezTo>
                    <a:pt x="418" y="1"/>
                    <a:pt x="279" y="220"/>
                    <a:pt x="140" y="478"/>
                  </a:cubicBezTo>
                  <a:cubicBezTo>
                    <a:pt x="1" y="737"/>
                    <a:pt x="319" y="1135"/>
                    <a:pt x="717" y="1135"/>
                  </a:cubicBezTo>
                  <a:lnTo>
                    <a:pt x="3183" y="1135"/>
                  </a:lnTo>
                  <a:cubicBezTo>
                    <a:pt x="3462" y="1135"/>
                    <a:pt x="3720" y="1115"/>
                    <a:pt x="3999" y="1115"/>
                  </a:cubicBezTo>
                  <a:cubicBezTo>
                    <a:pt x="5053" y="1135"/>
                    <a:pt x="6088" y="1194"/>
                    <a:pt x="6943" y="1214"/>
                  </a:cubicBezTo>
                  <a:cubicBezTo>
                    <a:pt x="7739" y="1175"/>
                    <a:pt x="8336" y="1135"/>
                    <a:pt x="8873" y="1095"/>
                  </a:cubicBezTo>
                  <a:cubicBezTo>
                    <a:pt x="9052" y="1075"/>
                    <a:pt x="9231" y="1035"/>
                    <a:pt x="9370" y="976"/>
                  </a:cubicBezTo>
                  <a:cubicBezTo>
                    <a:pt x="9629" y="876"/>
                    <a:pt x="9629" y="637"/>
                    <a:pt x="9430" y="478"/>
                  </a:cubicBezTo>
                  <a:cubicBezTo>
                    <a:pt x="9032" y="120"/>
                    <a:pt x="8535" y="180"/>
                    <a:pt x="8077" y="140"/>
                  </a:cubicBezTo>
                  <a:cubicBezTo>
                    <a:pt x="7102" y="80"/>
                    <a:pt x="6108" y="41"/>
                    <a:pt x="5153" y="21"/>
                  </a:cubicBezTo>
                  <a:cubicBezTo>
                    <a:pt x="4427" y="11"/>
                    <a:pt x="3696" y="11"/>
                    <a:pt x="2967" y="11"/>
                  </a:cubicBezTo>
                  <a:cubicBezTo>
                    <a:pt x="2238" y="11"/>
                    <a:pt x="1512" y="1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3" name="Google Shape;2993;p54"/>
            <p:cNvSpPr/>
            <p:nvPr/>
          </p:nvSpPr>
          <p:spPr>
            <a:xfrm>
              <a:off x="7054656" y="1856401"/>
              <a:ext cx="462406" cy="216213"/>
            </a:xfrm>
            <a:custGeom>
              <a:avLst/>
              <a:gdLst/>
              <a:ahLst/>
              <a:cxnLst/>
              <a:rect l="l" t="t" r="r" b="b"/>
              <a:pathLst>
                <a:path w="5830" h="2726" extrusionOk="0">
                  <a:moveTo>
                    <a:pt x="5292" y="0"/>
                  </a:moveTo>
                  <a:cubicBezTo>
                    <a:pt x="4974" y="40"/>
                    <a:pt x="4636" y="139"/>
                    <a:pt x="4337" y="239"/>
                  </a:cubicBezTo>
                  <a:lnTo>
                    <a:pt x="2706" y="836"/>
                  </a:lnTo>
                  <a:cubicBezTo>
                    <a:pt x="2189" y="995"/>
                    <a:pt x="1652" y="1154"/>
                    <a:pt x="1135" y="1353"/>
                  </a:cubicBezTo>
                  <a:cubicBezTo>
                    <a:pt x="816" y="1472"/>
                    <a:pt x="518" y="1651"/>
                    <a:pt x="239" y="1850"/>
                  </a:cubicBezTo>
                  <a:cubicBezTo>
                    <a:pt x="1" y="2029"/>
                    <a:pt x="60" y="2288"/>
                    <a:pt x="160" y="2526"/>
                  </a:cubicBezTo>
                  <a:cubicBezTo>
                    <a:pt x="220" y="2626"/>
                    <a:pt x="399" y="2646"/>
                    <a:pt x="558" y="2725"/>
                  </a:cubicBezTo>
                  <a:cubicBezTo>
                    <a:pt x="916" y="2586"/>
                    <a:pt x="1314" y="2447"/>
                    <a:pt x="1692" y="2288"/>
                  </a:cubicBezTo>
                  <a:cubicBezTo>
                    <a:pt x="2388" y="2049"/>
                    <a:pt x="3044" y="1830"/>
                    <a:pt x="3721" y="1552"/>
                  </a:cubicBezTo>
                  <a:cubicBezTo>
                    <a:pt x="4337" y="1293"/>
                    <a:pt x="4974" y="1015"/>
                    <a:pt x="5571" y="716"/>
                  </a:cubicBezTo>
                  <a:cubicBezTo>
                    <a:pt x="5690" y="676"/>
                    <a:pt x="5829" y="358"/>
                    <a:pt x="5790" y="298"/>
                  </a:cubicBezTo>
                  <a:cubicBezTo>
                    <a:pt x="5670" y="159"/>
                    <a:pt x="5471" y="0"/>
                    <a:pt x="5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4" name="Google Shape;2994;p54"/>
            <p:cNvSpPr/>
            <p:nvPr/>
          </p:nvSpPr>
          <p:spPr>
            <a:xfrm>
              <a:off x="7089396" y="2354092"/>
              <a:ext cx="361359" cy="171320"/>
            </a:xfrm>
            <a:custGeom>
              <a:avLst/>
              <a:gdLst/>
              <a:ahLst/>
              <a:cxnLst/>
              <a:rect l="l" t="t" r="r" b="b"/>
              <a:pathLst>
                <a:path w="4556" h="2160" extrusionOk="0">
                  <a:moveTo>
                    <a:pt x="653" y="1"/>
                  </a:moveTo>
                  <a:cubicBezTo>
                    <a:pt x="439" y="1"/>
                    <a:pt x="207" y="133"/>
                    <a:pt x="160" y="290"/>
                  </a:cubicBezTo>
                  <a:cubicBezTo>
                    <a:pt x="0" y="668"/>
                    <a:pt x="80" y="886"/>
                    <a:pt x="458" y="1026"/>
                  </a:cubicBezTo>
                  <a:cubicBezTo>
                    <a:pt x="1174" y="1284"/>
                    <a:pt x="1910" y="1543"/>
                    <a:pt x="2666" y="1782"/>
                  </a:cubicBezTo>
                  <a:cubicBezTo>
                    <a:pt x="3084" y="1941"/>
                    <a:pt x="3502" y="2040"/>
                    <a:pt x="3939" y="2160"/>
                  </a:cubicBezTo>
                  <a:cubicBezTo>
                    <a:pt x="3959" y="2140"/>
                    <a:pt x="3959" y="2120"/>
                    <a:pt x="3939" y="2080"/>
                  </a:cubicBezTo>
                  <a:cubicBezTo>
                    <a:pt x="4005" y="2080"/>
                    <a:pt x="4054" y="2098"/>
                    <a:pt x="4103" y="2098"/>
                  </a:cubicBezTo>
                  <a:cubicBezTo>
                    <a:pt x="4127" y="2098"/>
                    <a:pt x="4151" y="2093"/>
                    <a:pt x="4178" y="2080"/>
                  </a:cubicBezTo>
                  <a:cubicBezTo>
                    <a:pt x="4297" y="2040"/>
                    <a:pt x="4496" y="1961"/>
                    <a:pt x="4536" y="1861"/>
                  </a:cubicBezTo>
                  <a:cubicBezTo>
                    <a:pt x="4556" y="1762"/>
                    <a:pt x="4456" y="1623"/>
                    <a:pt x="4377" y="1483"/>
                  </a:cubicBezTo>
                  <a:cubicBezTo>
                    <a:pt x="4337" y="1424"/>
                    <a:pt x="4238" y="1364"/>
                    <a:pt x="4158" y="1344"/>
                  </a:cubicBezTo>
                  <a:cubicBezTo>
                    <a:pt x="3661" y="1125"/>
                    <a:pt x="3143" y="886"/>
                    <a:pt x="2606" y="688"/>
                  </a:cubicBezTo>
                  <a:lnTo>
                    <a:pt x="816" y="31"/>
                  </a:lnTo>
                  <a:cubicBezTo>
                    <a:pt x="766" y="10"/>
                    <a:pt x="710" y="1"/>
                    <a:pt x="6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95" name="Google Shape;2995;p54"/>
          <p:cNvGrpSpPr/>
          <p:nvPr/>
        </p:nvGrpSpPr>
        <p:grpSpPr>
          <a:xfrm>
            <a:off x="574178" y="267619"/>
            <a:ext cx="980439" cy="828884"/>
            <a:chOff x="559024" y="1870598"/>
            <a:chExt cx="735329" cy="621663"/>
          </a:xfrm>
        </p:grpSpPr>
        <p:sp>
          <p:nvSpPr>
            <p:cNvPr id="2996" name="Google Shape;2996;p54"/>
            <p:cNvSpPr/>
            <p:nvPr/>
          </p:nvSpPr>
          <p:spPr>
            <a:xfrm>
              <a:off x="559024" y="2099338"/>
              <a:ext cx="735329" cy="104220"/>
            </a:xfrm>
            <a:custGeom>
              <a:avLst/>
              <a:gdLst/>
              <a:ahLst/>
              <a:cxnLst/>
              <a:rect l="l" t="t" r="r" b="b"/>
              <a:pathLst>
                <a:path w="9271" h="1314" extrusionOk="0">
                  <a:moveTo>
                    <a:pt x="776" y="1"/>
                  </a:moveTo>
                  <a:cubicBezTo>
                    <a:pt x="418" y="1"/>
                    <a:pt x="140" y="120"/>
                    <a:pt x="40" y="418"/>
                  </a:cubicBezTo>
                  <a:cubicBezTo>
                    <a:pt x="1" y="558"/>
                    <a:pt x="1" y="717"/>
                    <a:pt x="80" y="796"/>
                  </a:cubicBezTo>
                  <a:cubicBezTo>
                    <a:pt x="238" y="970"/>
                    <a:pt x="433" y="1131"/>
                    <a:pt x="685" y="1131"/>
                  </a:cubicBezTo>
                  <a:cubicBezTo>
                    <a:pt x="751" y="1131"/>
                    <a:pt x="821" y="1119"/>
                    <a:pt x="896" y="1095"/>
                  </a:cubicBezTo>
                  <a:cubicBezTo>
                    <a:pt x="946" y="1075"/>
                    <a:pt x="1005" y="1070"/>
                    <a:pt x="1067" y="1070"/>
                  </a:cubicBezTo>
                  <a:cubicBezTo>
                    <a:pt x="1130" y="1070"/>
                    <a:pt x="1194" y="1075"/>
                    <a:pt x="1254" y="1075"/>
                  </a:cubicBezTo>
                  <a:cubicBezTo>
                    <a:pt x="2030" y="1095"/>
                    <a:pt x="2766" y="1154"/>
                    <a:pt x="3542" y="1174"/>
                  </a:cubicBezTo>
                  <a:cubicBezTo>
                    <a:pt x="3780" y="1184"/>
                    <a:pt x="4009" y="1184"/>
                    <a:pt x="4238" y="1184"/>
                  </a:cubicBezTo>
                  <a:cubicBezTo>
                    <a:pt x="4467" y="1184"/>
                    <a:pt x="4695" y="1184"/>
                    <a:pt x="4934" y="1194"/>
                  </a:cubicBezTo>
                  <a:cubicBezTo>
                    <a:pt x="5829" y="1254"/>
                    <a:pt x="6724" y="1274"/>
                    <a:pt x="7600" y="1313"/>
                  </a:cubicBezTo>
                  <a:cubicBezTo>
                    <a:pt x="7958" y="1294"/>
                    <a:pt x="8316" y="1274"/>
                    <a:pt x="8694" y="1214"/>
                  </a:cubicBezTo>
                  <a:cubicBezTo>
                    <a:pt x="8932" y="1174"/>
                    <a:pt x="9231" y="1095"/>
                    <a:pt x="9251" y="796"/>
                  </a:cubicBezTo>
                  <a:cubicBezTo>
                    <a:pt x="9271" y="498"/>
                    <a:pt x="9012" y="398"/>
                    <a:pt x="8773" y="319"/>
                  </a:cubicBezTo>
                  <a:cubicBezTo>
                    <a:pt x="8734" y="299"/>
                    <a:pt x="8714" y="299"/>
                    <a:pt x="8674" y="299"/>
                  </a:cubicBezTo>
                  <a:cubicBezTo>
                    <a:pt x="8316" y="259"/>
                    <a:pt x="7938" y="199"/>
                    <a:pt x="7560" y="180"/>
                  </a:cubicBezTo>
                  <a:cubicBezTo>
                    <a:pt x="7063" y="160"/>
                    <a:pt x="6545" y="160"/>
                    <a:pt x="6048" y="160"/>
                  </a:cubicBezTo>
                  <a:cubicBezTo>
                    <a:pt x="5511" y="160"/>
                    <a:pt x="4954" y="160"/>
                    <a:pt x="4397" y="120"/>
                  </a:cubicBezTo>
                  <a:cubicBezTo>
                    <a:pt x="3740" y="100"/>
                    <a:pt x="3084" y="60"/>
                    <a:pt x="2408" y="20"/>
                  </a:cubicBezTo>
                  <a:cubicBezTo>
                    <a:pt x="2139" y="11"/>
                    <a:pt x="1871" y="11"/>
                    <a:pt x="1600" y="11"/>
                  </a:cubicBezTo>
                  <a:cubicBezTo>
                    <a:pt x="1328" y="11"/>
                    <a:pt x="1055" y="11"/>
                    <a:pt x="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7" name="Google Shape;2997;p54"/>
            <p:cNvSpPr/>
            <p:nvPr/>
          </p:nvSpPr>
          <p:spPr>
            <a:xfrm>
              <a:off x="888810" y="2280252"/>
              <a:ext cx="293545" cy="212009"/>
            </a:xfrm>
            <a:custGeom>
              <a:avLst/>
              <a:gdLst/>
              <a:ahLst/>
              <a:cxnLst/>
              <a:rect l="l" t="t" r="r" b="b"/>
              <a:pathLst>
                <a:path w="3701" h="2673" extrusionOk="0">
                  <a:moveTo>
                    <a:pt x="3122" y="1"/>
                  </a:moveTo>
                  <a:cubicBezTo>
                    <a:pt x="2920" y="1"/>
                    <a:pt x="2703" y="33"/>
                    <a:pt x="2546" y="127"/>
                  </a:cubicBezTo>
                  <a:cubicBezTo>
                    <a:pt x="1771" y="604"/>
                    <a:pt x="1015" y="1101"/>
                    <a:pt x="299" y="1658"/>
                  </a:cubicBezTo>
                  <a:cubicBezTo>
                    <a:pt x="120" y="1778"/>
                    <a:pt x="20" y="2096"/>
                    <a:pt x="0" y="2315"/>
                  </a:cubicBezTo>
                  <a:cubicBezTo>
                    <a:pt x="0" y="2414"/>
                    <a:pt x="259" y="2554"/>
                    <a:pt x="398" y="2673"/>
                  </a:cubicBezTo>
                  <a:cubicBezTo>
                    <a:pt x="418" y="2673"/>
                    <a:pt x="458" y="2653"/>
                    <a:pt x="478" y="2613"/>
                  </a:cubicBezTo>
                  <a:cubicBezTo>
                    <a:pt x="597" y="2593"/>
                    <a:pt x="716" y="2573"/>
                    <a:pt x="816" y="2514"/>
                  </a:cubicBezTo>
                  <a:cubicBezTo>
                    <a:pt x="1094" y="2394"/>
                    <a:pt x="1373" y="2275"/>
                    <a:pt x="1612" y="2116"/>
                  </a:cubicBezTo>
                  <a:cubicBezTo>
                    <a:pt x="2248" y="1718"/>
                    <a:pt x="2865" y="1320"/>
                    <a:pt x="3462" y="902"/>
                  </a:cubicBezTo>
                  <a:cubicBezTo>
                    <a:pt x="3601" y="803"/>
                    <a:pt x="3700" y="564"/>
                    <a:pt x="3680" y="385"/>
                  </a:cubicBezTo>
                  <a:cubicBezTo>
                    <a:pt x="3660" y="226"/>
                    <a:pt x="3442" y="27"/>
                    <a:pt x="3282" y="7"/>
                  </a:cubicBezTo>
                  <a:cubicBezTo>
                    <a:pt x="3231" y="3"/>
                    <a:pt x="3177" y="1"/>
                    <a:pt x="3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8" name="Google Shape;2998;p54"/>
            <p:cNvSpPr/>
            <p:nvPr/>
          </p:nvSpPr>
          <p:spPr>
            <a:xfrm>
              <a:off x="896662" y="1870598"/>
              <a:ext cx="315674" cy="158471"/>
            </a:xfrm>
            <a:custGeom>
              <a:avLst/>
              <a:gdLst/>
              <a:ahLst/>
              <a:cxnLst/>
              <a:rect l="l" t="t" r="r" b="b"/>
              <a:pathLst>
                <a:path w="3980" h="1998" extrusionOk="0">
                  <a:moveTo>
                    <a:pt x="697" y="0"/>
                  </a:moveTo>
                  <a:cubicBezTo>
                    <a:pt x="578" y="20"/>
                    <a:pt x="379" y="0"/>
                    <a:pt x="299" y="60"/>
                  </a:cubicBezTo>
                  <a:cubicBezTo>
                    <a:pt x="180" y="199"/>
                    <a:pt x="1" y="418"/>
                    <a:pt x="21" y="557"/>
                  </a:cubicBezTo>
                  <a:cubicBezTo>
                    <a:pt x="120" y="875"/>
                    <a:pt x="379" y="1054"/>
                    <a:pt x="717" y="1154"/>
                  </a:cubicBezTo>
                  <a:cubicBezTo>
                    <a:pt x="1194" y="1273"/>
                    <a:pt x="1652" y="1413"/>
                    <a:pt x="2089" y="1572"/>
                  </a:cubicBezTo>
                  <a:cubicBezTo>
                    <a:pt x="2567" y="1711"/>
                    <a:pt x="3024" y="1870"/>
                    <a:pt x="3502" y="1989"/>
                  </a:cubicBezTo>
                  <a:cubicBezTo>
                    <a:pt x="3528" y="1995"/>
                    <a:pt x="3554" y="1997"/>
                    <a:pt x="3579" y="1997"/>
                  </a:cubicBezTo>
                  <a:cubicBezTo>
                    <a:pt x="3746" y="1997"/>
                    <a:pt x="3888" y="1889"/>
                    <a:pt x="3939" y="1751"/>
                  </a:cubicBezTo>
                  <a:cubicBezTo>
                    <a:pt x="3979" y="1611"/>
                    <a:pt x="3900" y="1393"/>
                    <a:pt x="3800" y="1313"/>
                  </a:cubicBezTo>
                  <a:cubicBezTo>
                    <a:pt x="3542" y="1094"/>
                    <a:pt x="3243" y="895"/>
                    <a:pt x="2905" y="756"/>
                  </a:cubicBezTo>
                  <a:cubicBezTo>
                    <a:pt x="2388" y="517"/>
                    <a:pt x="1851" y="318"/>
                    <a:pt x="1294" y="119"/>
                  </a:cubicBezTo>
                  <a:cubicBezTo>
                    <a:pt x="1095" y="80"/>
                    <a:pt x="896" y="40"/>
                    <a:pt x="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99" name="Google Shape;2999;p54"/>
          <p:cNvGrpSpPr/>
          <p:nvPr/>
        </p:nvGrpSpPr>
        <p:grpSpPr>
          <a:xfrm>
            <a:off x="13132744" y="2386180"/>
            <a:ext cx="175577" cy="189595"/>
            <a:chOff x="5977101" y="3004938"/>
            <a:chExt cx="227235" cy="246270"/>
          </a:xfrm>
        </p:grpSpPr>
        <p:sp>
          <p:nvSpPr>
            <p:cNvPr id="3000" name="Google Shape;3000;p54"/>
            <p:cNvSpPr/>
            <p:nvPr/>
          </p:nvSpPr>
          <p:spPr>
            <a:xfrm>
              <a:off x="6079653" y="3004938"/>
              <a:ext cx="91530" cy="93195"/>
            </a:xfrm>
            <a:custGeom>
              <a:avLst/>
              <a:gdLst/>
              <a:ahLst/>
              <a:cxnLst/>
              <a:rect l="l" t="t" r="r" b="b"/>
              <a:pathLst>
                <a:path w="1154" h="1175" extrusionOk="0">
                  <a:moveTo>
                    <a:pt x="597" y="1"/>
                  </a:moveTo>
                  <a:cubicBezTo>
                    <a:pt x="298" y="21"/>
                    <a:pt x="0" y="299"/>
                    <a:pt x="0" y="578"/>
                  </a:cubicBezTo>
                  <a:cubicBezTo>
                    <a:pt x="0" y="936"/>
                    <a:pt x="239" y="1175"/>
                    <a:pt x="617" y="1175"/>
                  </a:cubicBezTo>
                  <a:cubicBezTo>
                    <a:pt x="955" y="1175"/>
                    <a:pt x="1154" y="936"/>
                    <a:pt x="1154" y="598"/>
                  </a:cubicBezTo>
                  <a:cubicBezTo>
                    <a:pt x="1154" y="240"/>
                    <a:pt x="895" y="1"/>
                    <a:pt x="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1" name="Google Shape;3001;p54"/>
            <p:cNvSpPr/>
            <p:nvPr/>
          </p:nvSpPr>
          <p:spPr>
            <a:xfrm>
              <a:off x="5977101" y="3124780"/>
              <a:ext cx="94702" cy="88516"/>
            </a:xfrm>
            <a:custGeom>
              <a:avLst/>
              <a:gdLst/>
              <a:ahLst/>
              <a:cxnLst/>
              <a:rect l="l" t="t" r="r" b="b"/>
              <a:pathLst>
                <a:path w="1194" h="1116" extrusionOk="0">
                  <a:moveTo>
                    <a:pt x="781" y="1"/>
                  </a:moveTo>
                  <a:cubicBezTo>
                    <a:pt x="430" y="1"/>
                    <a:pt x="20" y="290"/>
                    <a:pt x="20" y="579"/>
                  </a:cubicBezTo>
                  <a:cubicBezTo>
                    <a:pt x="0" y="877"/>
                    <a:pt x="259" y="1116"/>
                    <a:pt x="557" y="1116"/>
                  </a:cubicBezTo>
                  <a:cubicBezTo>
                    <a:pt x="895" y="1116"/>
                    <a:pt x="1174" y="817"/>
                    <a:pt x="1194" y="420"/>
                  </a:cubicBezTo>
                  <a:cubicBezTo>
                    <a:pt x="1194" y="201"/>
                    <a:pt x="1094" y="22"/>
                    <a:pt x="816" y="2"/>
                  </a:cubicBezTo>
                  <a:cubicBezTo>
                    <a:pt x="804" y="1"/>
                    <a:pt x="793" y="1"/>
                    <a:pt x="7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2" name="Google Shape;3002;p54"/>
            <p:cNvSpPr/>
            <p:nvPr/>
          </p:nvSpPr>
          <p:spPr>
            <a:xfrm>
              <a:off x="6115900" y="3161185"/>
              <a:ext cx="88436" cy="90023"/>
            </a:xfrm>
            <a:custGeom>
              <a:avLst/>
              <a:gdLst/>
              <a:ahLst/>
              <a:cxnLst/>
              <a:rect l="l" t="t" r="r" b="b"/>
              <a:pathLst>
                <a:path w="1115" h="1135" extrusionOk="0">
                  <a:moveTo>
                    <a:pt x="637" y="0"/>
                  </a:moveTo>
                  <a:cubicBezTo>
                    <a:pt x="339" y="20"/>
                    <a:pt x="1" y="358"/>
                    <a:pt x="1" y="657"/>
                  </a:cubicBezTo>
                  <a:cubicBezTo>
                    <a:pt x="1" y="836"/>
                    <a:pt x="299" y="1134"/>
                    <a:pt x="498" y="1134"/>
                  </a:cubicBezTo>
                  <a:cubicBezTo>
                    <a:pt x="816" y="1114"/>
                    <a:pt x="1115" y="756"/>
                    <a:pt x="1115" y="418"/>
                  </a:cubicBezTo>
                  <a:cubicBezTo>
                    <a:pt x="1115" y="199"/>
                    <a:pt x="856" y="0"/>
                    <a:pt x="6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03" name="Google Shape;3003;p54"/>
          <p:cNvGrpSpPr/>
          <p:nvPr/>
        </p:nvGrpSpPr>
        <p:grpSpPr>
          <a:xfrm>
            <a:off x="3824758" y="1780845"/>
            <a:ext cx="918759" cy="828919"/>
            <a:chOff x="7144013" y="1512200"/>
            <a:chExt cx="936616" cy="844916"/>
          </a:xfrm>
        </p:grpSpPr>
        <p:sp>
          <p:nvSpPr>
            <p:cNvPr id="3004" name="Google Shape;3004;p54"/>
            <p:cNvSpPr/>
            <p:nvPr/>
          </p:nvSpPr>
          <p:spPr>
            <a:xfrm>
              <a:off x="7144013" y="1512200"/>
              <a:ext cx="936616" cy="844916"/>
            </a:xfrm>
            <a:custGeom>
              <a:avLst/>
              <a:gdLst/>
              <a:ahLst/>
              <a:cxnLst/>
              <a:rect l="l" t="t" r="r" b="b"/>
              <a:pathLst>
                <a:path w="9550" h="8615" extrusionOk="0">
                  <a:moveTo>
                    <a:pt x="2189" y="1"/>
                  </a:moveTo>
                  <a:cubicBezTo>
                    <a:pt x="1712" y="1"/>
                    <a:pt x="1234" y="160"/>
                    <a:pt x="856" y="458"/>
                  </a:cubicBezTo>
                  <a:cubicBezTo>
                    <a:pt x="439" y="816"/>
                    <a:pt x="1" y="1453"/>
                    <a:pt x="220" y="2607"/>
                  </a:cubicBezTo>
                  <a:cubicBezTo>
                    <a:pt x="618" y="4576"/>
                    <a:pt x="1612" y="6207"/>
                    <a:pt x="2627" y="7699"/>
                  </a:cubicBezTo>
                  <a:cubicBezTo>
                    <a:pt x="3025" y="8296"/>
                    <a:pt x="3681" y="8614"/>
                    <a:pt x="4417" y="8614"/>
                  </a:cubicBezTo>
                  <a:cubicBezTo>
                    <a:pt x="4914" y="8614"/>
                    <a:pt x="5471" y="8475"/>
                    <a:pt x="5909" y="8177"/>
                  </a:cubicBezTo>
                  <a:cubicBezTo>
                    <a:pt x="6506" y="7779"/>
                    <a:pt x="6884" y="7282"/>
                    <a:pt x="7202" y="6824"/>
                  </a:cubicBezTo>
                  <a:cubicBezTo>
                    <a:pt x="7282" y="6725"/>
                    <a:pt x="7361" y="6625"/>
                    <a:pt x="7401" y="6565"/>
                  </a:cubicBezTo>
                  <a:cubicBezTo>
                    <a:pt x="8256" y="5471"/>
                    <a:pt x="9171" y="4138"/>
                    <a:pt x="9430" y="2487"/>
                  </a:cubicBezTo>
                  <a:cubicBezTo>
                    <a:pt x="9549" y="1692"/>
                    <a:pt x="9390" y="1055"/>
                    <a:pt x="8992" y="617"/>
                  </a:cubicBezTo>
                  <a:cubicBezTo>
                    <a:pt x="8754" y="339"/>
                    <a:pt x="8296" y="1"/>
                    <a:pt x="7500" y="1"/>
                  </a:cubicBezTo>
                  <a:cubicBezTo>
                    <a:pt x="7361" y="1"/>
                    <a:pt x="7202" y="1"/>
                    <a:pt x="7063" y="21"/>
                  </a:cubicBezTo>
                  <a:cubicBezTo>
                    <a:pt x="6008" y="160"/>
                    <a:pt x="5551" y="856"/>
                    <a:pt x="5272" y="1314"/>
                  </a:cubicBezTo>
                  <a:cubicBezTo>
                    <a:pt x="5213" y="1354"/>
                    <a:pt x="5193" y="1433"/>
                    <a:pt x="5153" y="1493"/>
                  </a:cubicBezTo>
                  <a:cubicBezTo>
                    <a:pt x="4994" y="1692"/>
                    <a:pt x="4875" y="1891"/>
                    <a:pt x="4755" y="2109"/>
                  </a:cubicBezTo>
                  <a:cubicBezTo>
                    <a:pt x="4576" y="1811"/>
                    <a:pt x="4417" y="1533"/>
                    <a:pt x="4258" y="1234"/>
                  </a:cubicBezTo>
                  <a:cubicBezTo>
                    <a:pt x="4019" y="836"/>
                    <a:pt x="3701" y="518"/>
                    <a:pt x="3323" y="319"/>
                  </a:cubicBezTo>
                  <a:cubicBezTo>
                    <a:pt x="2945" y="120"/>
                    <a:pt x="2587" y="1"/>
                    <a:pt x="2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5" name="Google Shape;3005;p54"/>
            <p:cNvSpPr/>
            <p:nvPr/>
          </p:nvSpPr>
          <p:spPr>
            <a:xfrm>
              <a:off x="7228008" y="1568170"/>
              <a:ext cx="768625" cy="732977"/>
            </a:xfrm>
            <a:custGeom>
              <a:avLst/>
              <a:gdLst/>
              <a:ahLst/>
              <a:cxnLst/>
              <a:rect l="l" t="t" r="r" b="b"/>
              <a:pathLst>
                <a:path w="7449" h="6666" extrusionOk="0">
                  <a:moveTo>
                    <a:pt x="1060" y="1"/>
                  </a:moveTo>
                  <a:cubicBezTo>
                    <a:pt x="826" y="1"/>
                    <a:pt x="594" y="80"/>
                    <a:pt x="378" y="254"/>
                  </a:cubicBezTo>
                  <a:cubicBezTo>
                    <a:pt x="0" y="573"/>
                    <a:pt x="0" y="1010"/>
                    <a:pt x="80" y="1428"/>
                  </a:cubicBezTo>
                  <a:cubicBezTo>
                    <a:pt x="438" y="3199"/>
                    <a:pt x="1333" y="4710"/>
                    <a:pt x="2328" y="6182"/>
                  </a:cubicBezTo>
                  <a:cubicBezTo>
                    <a:pt x="2566" y="6518"/>
                    <a:pt x="2928" y="6665"/>
                    <a:pt x="3312" y="6665"/>
                  </a:cubicBezTo>
                  <a:cubicBezTo>
                    <a:pt x="3632" y="6665"/>
                    <a:pt x="3968" y="6563"/>
                    <a:pt x="4257" y="6381"/>
                  </a:cubicBezTo>
                  <a:cubicBezTo>
                    <a:pt x="4814" y="6003"/>
                    <a:pt x="5153" y="5486"/>
                    <a:pt x="5511" y="4989"/>
                  </a:cubicBezTo>
                  <a:cubicBezTo>
                    <a:pt x="6366" y="3915"/>
                    <a:pt x="7142" y="2781"/>
                    <a:pt x="7341" y="1388"/>
                  </a:cubicBezTo>
                  <a:cubicBezTo>
                    <a:pt x="7449" y="580"/>
                    <a:pt x="7232" y="15"/>
                    <a:pt x="6370" y="15"/>
                  </a:cubicBezTo>
                  <a:cubicBezTo>
                    <a:pt x="6277" y="15"/>
                    <a:pt x="6176" y="22"/>
                    <a:pt x="6068" y="36"/>
                  </a:cubicBezTo>
                  <a:cubicBezTo>
                    <a:pt x="5371" y="135"/>
                    <a:pt x="5153" y="632"/>
                    <a:pt x="4854" y="1090"/>
                  </a:cubicBezTo>
                  <a:cubicBezTo>
                    <a:pt x="4397" y="1766"/>
                    <a:pt x="3999" y="2482"/>
                    <a:pt x="3601" y="3159"/>
                  </a:cubicBezTo>
                  <a:cubicBezTo>
                    <a:pt x="3124" y="2323"/>
                    <a:pt x="2726" y="1567"/>
                    <a:pt x="2268" y="732"/>
                  </a:cubicBezTo>
                  <a:cubicBezTo>
                    <a:pt x="2129" y="513"/>
                    <a:pt x="1930" y="314"/>
                    <a:pt x="1711" y="195"/>
                  </a:cubicBezTo>
                  <a:cubicBezTo>
                    <a:pt x="1500" y="70"/>
                    <a:pt x="1279" y="1"/>
                    <a:pt x="1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06" name="Google Shape;3006;p54"/>
          <p:cNvGrpSpPr/>
          <p:nvPr/>
        </p:nvGrpSpPr>
        <p:grpSpPr>
          <a:xfrm>
            <a:off x="3964709" y="4761880"/>
            <a:ext cx="243836" cy="256093"/>
            <a:chOff x="1509202" y="3627389"/>
            <a:chExt cx="334389" cy="343350"/>
          </a:xfrm>
        </p:grpSpPr>
        <p:sp>
          <p:nvSpPr>
            <p:cNvPr id="3007" name="Google Shape;3007;p54"/>
            <p:cNvSpPr/>
            <p:nvPr/>
          </p:nvSpPr>
          <p:spPr>
            <a:xfrm>
              <a:off x="1682423" y="3627389"/>
              <a:ext cx="137294" cy="157361"/>
            </a:xfrm>
            <a:custGeom>
              <a:avLst/>
              <a:gdLst/>
              <a:ahLst/>
              <a:cxnLst/>
              <a:rect l="l" t="t" r="r" b="b"/>
              <a:pathLst>
                <a:path w="1731" h="1984" extrusionOk="0">
                  <a:moveTo>
                    <a:pt x="1066" y="0"/>
                  </a:moveTo>
                  <a:cubicBezTo>
                    <a:pt x="973" y="0"/>
                    <a:pt x="881" y="37"/>
                    <a:pt x="816" y="130"/>
                  </a:cubicBezTo>
                  <a:cubicBezTo>
                    <a:pt x="637" y="329"/>
                    <a:pt x="458" y="548"/>
                    <a:pt x="338" y="786"/>
                  </a:cubicBezTo>
                  <a:cubicBezTo>
                    <a:pt x="219" y="1025"/>
                    <a:pt x="120" y="1284"/>
                    <a:pt x="0" y="1582"/>
                  </a:cubicBezTo>
                  <a:cubicBezTo>
                    <a:pt x="159" y="1721"/>
                    <a:pt x="299" y="1920"/>
                    <a:pt x="438" y="1980"/>
                  </a:cubicBezTo>
                  <a:cubicBezTo>
                    <a:pt x="454" y="1982"/>
                    <a:pt x="472" y="1983"/>
                    <a:pt x="490" y="1983"/>
                  </a:cubicBezTo>
                  <a:cubicBezTo>
                    <a:pt x="648" y="1983"/>
                    <a:pt x="864" y="1908"/>
                    <a:pt x="935" y="1801"/>
                  </a:cubicBezTo>
                  <a:cubicBezTo>
                    <a:pt x="1194" y="1443"/>
                    <a:pt x="1353" y="1025"/>
                    <a:pt x="1592" y="647"/>
                  </a:cubicBezTo>
                  <a:cubicBezTo>
                    <a:pt x="1731" y="349"/>
                    <a:pt x="1512" y="229"/>
                    <a:pt x="1353" y="110"/>
                  </a:cubicBezTo>
                  <a:cubicBezTo>
                    <a:pt x="1279" y="47"/>
                    <a:pt x="1172" y="0"/>
                    <a:pt x="10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8" name="Google Shape;3008;p54"/>
            <p:cNvSpPr/>
            <p:nvPr/>
          </p:nvSpPr>
          <p:spPr>
            <a:xfrm>
              <a:off x="1532520" y="3845739"/>
              <a:ext cx="112072" cy="125000"/>
            </a:xfrm>
            <a:custGeom>
              <a:avLst/>
              <a:gdLst/>
              <a:ahLst/>
              <a:cxnLst/>
              <a:rect l="l" t="t" r="r" b="b"/>
              <a:pathLst>
                <a:path w="1413" h="1576" extrusionOk="0">
                  <a:moveTo>
                    <a:pt x="828" y="0"/>
                  </a:moveTo>
                  <a:cubicBezTo>
                    <a:pt x="717" y="0"/>
                    <a:pt x="605" y="51"/>
                    <a:pt x="518" y="162"/>
                  </a:cubicBezTo>
                  <a:cubicBezTo>
                    <a:pt x="319" y="421"/>
                    <a:pt x="199" y="739"/>
                    <a:pt x="0" y="1077"/>
                  </a:cubicBezTo>
                  <a:cubicBezTo>
                    <a:pt x="140" y="1276"/>
                    <a:pt x="239" y="1475"/>
                    <a:pt x="358" y="1554"/>
                  </a:cubicBezTo>
                  <a:cubicBezTo>
                    <a:pt x="392" y="1569"/>
                    <a:pt x="429" y="1575"/>
                    <a:pt x="469" y="1575"/>
                  </a:cubicBezTo>
                  <a:cubicBezTo>
                    <a:pt x="595" y="1575"/>
                    <a:pt x="740" y="1511"/>
                    <a:pt x="816" y="1435"/>
                  </a:cubicBezTo>
                  <a:cubicBezTo>
                    <a:pt x="1035" y="1216"/>
                    <a:pt x="1214" y="918"/>
                    <a:pt x="1353" y="639"/>
                  </a:cubicBezTo>
                  <a:cubicBezTo>
                    <a:pt x="1413" y="560"/>
                    <a:pt x="1293" y="421"/>
                    <a:pt x="1234" y="321"/>
                  </a:cubicBezTo>
                  <a:cubicBezTo>
                    <a:pt x="1162" y="117"/>
                    <a:pt x="996" y="0"/>
                    <a:pt x="8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9" name="Google Shape;3009;p54"/>
            <p:cNvSpPr/>
            <p:nvPr/>
          </p:nvSpPr>
          <p:spPr>
            <a:xfrm>
              <a:off x="1509202" y="3690999"/>
              <a:ext cx="125952" cy="103110"/>
            </a:xfrm>
            <a:custGeom>
              <a:avLst/>
              <a:gdLst/>
              <a:ahLst/>
              <a:cxnLst/>
              <a:rect l="l" t="t" r="r" b="b"/>
              <a:pathLst>
                <a:path w="1588" h="1300" extrusionOk="0">
                  <a:moveTo>
                    <a:pt x="534" y="0"/>
                  </a:moveTo>
                  <a:cubicBezTo>
                    <a:pt x="186" y="0"/>
                    <a:pt x="0" y="250"/>
                    <a:pt x="56" y="621"/>
                  </a:cubicBezTo>
                  <a:cubicBezTo>
                    <a:pt x="125" y="952"/>
                    <a:pt x="654" y="1299"/>
                    <a:pt x="1038" y="1299"/>
                  </a:cubicBezTo>
                  <a:cubicBezTo>
                    <a:pt x="1092" y="1299"/>
                    <a:pt x="1143" y="1292"/>
                    <a:pt x="1190" y="1277"/>
                  </a:cubicBezTo>
                  <a:cubicBezTo>
                    <a:pt x="1329" y="1198"/>
                    <a:pt x="1587" y="840"/>
                    <a:pt x="1528" y="701"/>
                  </a:cubicBezTo>
                  <a:cubicBezTo>
                    <a:pt x="1488" y="462"/>
                    <a:pt x="851" y="4"/>
                    <a:pt x="613" y="4"/>
                  </a:cubicBezTo>
                  <a:cubicBezTo>
                    <a:pt x="586" y="2"/>
                    <a:pt x="560" y="0"/>
                    <a:pt x="5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0" name="Google Shape;3010;p54"/>
            <p:cNvSpPr/>
            <p:nvPr/>
          </p:nvSpPr>
          <p:spPr>
            <a:xfrm>
              <a:off x="1718670" y="3852481"/>
              <a:ext cx="124921" cy="99302"/>
            </a:xfrm>
            <a:custGeom>
              <a:avLst/>
              <a:gdLst/>
              <a:ahLst/>
              <a:cxnLst/>
              <a:rect l="l" t="t" r="r" b="b"/>
              <a:pathLst>
                <a:path w="1575" h="1252" extrusionOk="0">
                  <a:moveTo>
                    <a:pt x="681" y="0"/>
                  </a:moveTo>
                  <a:cubicBezTo>
                    <a:pt x="609" y="0"/>
                    <a:pt x="534" y="12"/>
                    <a:pt x="458" y="37"/>
                  </a:cubicBezTo>
                  <a:cubicBezTo>
                    <a:pt x="438" y="57"/>
                    <a:pt x="399" y="77"/>
                    <a:pt x="359" y="97"/>
                  </a:cubicBezTo>
                  <a:cubicBezTo>
                    <a:pt x="100" y="176"/>
                    <a:pt x="1" y="336"/>
                    <a:pt x="160" y="574"/>
                  </a:cubicBezTo>
                  <a:cubicBezTo>
                    <a:pt x="279" y="773"/>
                    <a:pt x="458" y="992"/>
                    <a:pt x="637" y="1171"/>
                  </a:cubicBezTo>
                  <a:cubicBezTo>
                    <a:pt x="693" y="1227"/>
                    <a:pt x="773" y="1252"/>
                    <a:pt x="861" y="1252"/>
                  </a:cubicBezTo>
                  <a:cubicBezTo>
                    <a:pt x="1086" y="1252"/>
                    <a:pt x="1367" y="1093"/>
                    <a:pt x="1453" y="893"/>
                  </a:cubicBezTo>
                  <a:cubicBezTo>
                    <a:pt x="1575" y="545"/>
                    <a:pt x="1180" y="0"/>
                    <a:pt x="6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1" name="Google Shape;3011;p54"/>
            <p:cNvSpPr/>
            <p:nvPr/>
          </p:nvSpPr>
          <p:spPr>
            <a:xfrm>
              <a:off x="1754995" y="3852243"/>
              <a:ext cx="79" cy="3252"/>
            </a:xfrm>
            <a:custGeom>
              <a:avLst/>
              <a:gdLst/>
              <a:ahLst/>
              <a:cxnLst/>
              <a:rect l="l" t="t" r="r" b="b"/>
              <a:pathLst>
                <a:path w="1" h="41" extrusionOk="0">
                  <a:moveTo>
                    <a:pt x="0" y="4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12" name="Google Shape;3012;p54"/>
          <p:cNvGrpSpPr/>
          <p:nvPr/>
        </p:nvGrpSpPr>
        <p:grpSpPr>
          <a:xfrm>
            <a:off x="11294500" y="4799559"/>
            <a:ext cx="858403" cy="2075813"/>
            <a:chOff x="1569975" y="4093425"/>
            <a:chExt cx="490375" cy="1069750"/>
          </a:xfrm>
        </p:grpSpPr>
        <p:sp>
          <p:nvSpPr>
            <p:cNvPr id="3013" name="Google Shape;3013;p54"/>
            <p:cNvSpPr/>
            <p:nvPr/>
          </p:nvSpPr>
          <p:spPr>
            <a:xfrm>
              <a:off x="1569975" y="4093425"/>
              <a:ext cx="490375" cy="1069750"/>
            </a:xfrm>
            <a:custGeom>
              <a:avLst/>
              <a:gdLst/>
              <a:ahLst/>
              <a:cxnLst/>
              <a:rect l="l" t="t" r="r" b="b"/>
              <a:pathLst>
                <a:path w="19615" h="42790" extrusionOk="0">
                  <a:moveTo>
                    <a:pt x="7779" y="0"/>
                  </a:moveTo>
                  <a:cubicBezTo>
                    <a:pt x="7162" y="0"/>
                    <a:pt x="6565" y="338"/>
                    <a:pt x="6167" y="895"/>
                  </a:cubicBezTo>
                  <a:cubicBezTo>
                    <a:pt x="5690" y="1572"/>
                    <a:pt x="5292" y="2248"/>
                    <a:pt x="4914" y="2924"/>
                  </a:cubicBezTo>
                  <a:cubicBezTo>
                    <a:pt x="4437" y="2188"/>
                    <a:pt x="3899" y="1472"/>
                    <a:pt x="3104" y="895"/>
                  </a:cubicBezTo>
                  <a:cubicBezTo>
                    <a:pt x="2726" y="637"/>
                    <a:pt x="2328" y="477"/>
                    <a:pt x="1950" y="477"/>
                  </a:cubicBezTo>
                  <a:cubicBezTo>
                    <a:pt x="1691" y="477"/>
                    <a:pt x="717" y="597"/>
                    <a:pt x="418" y="1930"/>
                  </a:cubicBezTo>
                  <a:cubicBezTo>
                    <a:pt x="20" y="3640"/>
                    <a:pt x="40" y="5331"/>
                    <a:pt x="140" y="6923"/>
                  </a:cubicBezTo>
                  <a:cubicBezTo>
                    <a:pt x="219" y="8454"/>
                    <a:pt x="398" y="10285"/>
                    <a:pt x="955" y="12095"/>
                  </a:cubicBezTo>
                  <a:cubicBezTo>
                    <a:pt x="1453" y="13607"/>
                    <a:pt x="2030" y="15178"/>
                    <a:pt x="3382" y="16392"/>
                  </a:cubicBezTo>
                  <a:cubicBezTo>
                    <a:pt x="3482" y="16471"/>
                    <a:pt x="3581" y="16591"/>
                    <a:pt x="3681" y="16690"/>
                  </a:cubicBezTo>
                  <a:cubicBezTo>
                    <a:pt x="3581" y="17068"/>
                    <a:pt x="3541" y="17466"/>
                    <a:pt x="3641" y="17844"/>
                  </a:cubicBezTo>
                  <a:cubicBezTo>
                    <a:pt x="3720" y="18142"/>
                    <a:pt x="3880" y="18381"/>
                    <a:pt x="4078" y="18600"/>
                  </a:cubicBezTo>
                  <a:cubicBezTo>
                    <a:pt x="2587" y="18739"/>
                    <a:pt x="1313" y="19734"/>
                    <a:pt x="836" y="21166"/>
                  </a:cubicBezTo>
                  <a:cubicBezTo>
                    <a:pt x="538" y="22061"/>
                    <a:pt x="637" y="22877"/>
                    <a:pt x="1134" y="23633"/>
                  </a:cubicBezTo>
                  <a:cubicBezTo>
                    <a:pt x="1592" y="24309"/>
                    <a:pt x="2248" y="24747"/>
                    <a:pt x="3084" y="24985"/>
                  </a:cubicBezTo>
                  <a:cubicBezTo>
                    <a:pt x="3800" y="25184"/>
                    <a:pt x="4536" y="25423"/>
                    <a:pt x="5272" y="25622"/>
                  </a:cubicBezTo>
                  <a:cubicBezTo>
                    <a:pt x="5630" y="25721"/>
                    <a:pt x="6028" y="25841"/>
                    <a:pt x="6406" y="25940"/>
                  </a:cubicBezTo>
                  <a:cubicBezTo>
                    <a:pt x="7222" y="26159"/>
                    <a:pt x="7818" y="26776"/>
                    <a:pt x="8375" y="27452"/>
                  </a:cubicBezTo>
                  <a:cubicBezTo>
                    <a:pt x="8375" y="27571"/>
                    <a:pt x="8375" y="27830"/>
                    <a:pt x="8355" y="27969"/>
                  </a:cubicBezTo>
                  <a:cubicBezTo>
                    <a:pt x="8316" y="28168"/>
                    <a:pt x="8296" y="28407"/>
                    <a:pt x="8296" y="28606"/>
                  </a:cubicBezTo>
                  <a:lnTo>
                    <a:pt x="8296" y="31271"/>
                  </a:lnTo>
                  <a:cubicBezTo>
                    <a:pt x="7798" y="30774"/>
                    <a:pt x="7222" y="30336"/>
                    <a:pt x="6565" y="29959"/>
                  </a:cubicBezTo>
                  <a:cubicBezTo>
                    <a:pt x="5690" y="29521"/>
                    <a:pt x="4815" y="29282"/>
                    <a:pt x="3939" y="29282"/>
                  </a:cubicBezTo>
                  <a:cubicBezTo>
                    <a:pt x="3382" y="29282"/>
                    <a:pt x="2785" y="29362"/>
                    <a:pt x="2209" y="29600"/>
                  </a:cubicBezTo>
                  <a:cubicBezTo>
                    <a:pt x="1811" y="29740"/>
                    <a:pt x="1453" y="29959"/>
                    <a:pt x="1194" y="30237"/>
                  </a:cubicBezTo>
                  <a:cubicBezTo>
                    <a:pt x="299" y="31132"/>
                    <a:pt x="1" y="32226"/>
                    <a:pt x="339" y="33281"/>
                  </a:cubicBezTo>
                  <a:cubicBezTo>
                    <a:pt x="756" y="34494"/>
                    <a:pt x="1711" y="35210"/>
                    <a:pt x="2945" y="35270"/>
                  </a:cubicBezTo>
                  <a:cubicBezTo>
                    <a:pt x="3183" y="35270"/>
                    <a:pt x="3422" y="35290"/>
                    <a:pt x="3641" y="35290"/>
                  </a:cubicBezTo>
                  <a:cubicBezTo>
                    <a:pt x="4078" y="35310"/>
                    <a:pt x="4536" y="35349"/>
                    <a:pt x="4994" y="35349"/>
                  </a:cubicBezTo>
                  <a:cubicBezTo>
                    <a:pt x="5312" y="35349"/>
                    <a:pt x="5610" y="35369"/>
                    <a:pt x="5869" y="35389"/>
                  </a:cubicBezTo>
                  <a:cubicBezTo>
                    <a:pt x="5471" y="35548"/>
                    <a:pt x="5113" y="35847"/>
                    <a:pt x="4894" y="36264"/>
                  </a:cubicBezTo>
                  <a:cubicBezTo>
                    <a:pt x="4596" y="36841"/>
                    <a:pt x="4437" y="37378"/>
                    <a:pt x="4397" y="37876"/>
                  </a:cubicBezTo>
                  <a:cubicBezTo>
                    <a:pt x="4397" y="38154"/>
                    <a:pt x="4377" y="38433"/>
                    <a:pt x="4377" y="38691"/>
                  </a:cubicBezTo>
                  <a:cubicBezTo>
                    <a:pt x="4098" y="38552"/>
                    <a:pt x="3800" y="38433"/>
                    <a:pt x="3482" y="38294"/>
                  </a:cubicBezTo>
                  <a:cubicBezTo>
                    <a:pt x="3223" y="38194"/>
                    <a:pt x="2965" y="38174"/>
                    <a:pt x="2766" y="38174"/>
                  </a:cubicBezTo>
                  <a:cubicBezTo>
                    <a:pt x="2109" y="38174"/>
                    <a:pt x="1612" y="38393"/>
                    <a:pt x="1373" y="38791"/>
                  </a:cubicBezTo>
                  <a:cubicBezTo>
                    <a:pt x="975" y="39427"/>
                    <a:pt x="1154" y="40183"/>
                    <a:pt x="1274" y="40581"/>
                  </a:cubicBezTo>
                  <a:cubicBezTo>
                    <a:pt x="1333" y="40959"/>
                    <a:pt x="1532" y="41238"/>
                    <a:pt x="1691" y="41457"/>
                  </a:cubicBezTo>
                  <a:cubicBezTo>
                    <a:pt x="1711" y="41516"/>
                    <a:pt x="1771" y="41556"/>
                    <a:pt x="1791" y="41616"/>
                  </a:cubicBezTo>
                  <a:cubicBezTo>
                    <a:pt x="1890" y="41775"/>
                    <a:pt x="1990" y="41954"/>
                    <a:pt x="2109" y="42133"/>
                  </a:cubicBezTo>
                  <a:lnTo>
                    <a:pt x="2228" y="42332"/>
                  </a:lnTo>
                  <a:cubicBezTo>
                    <a:pt x="2408" y="42610"/>
                    <a:pt x="2726" y="42769"/>
                    <a:pt x="3064" y="42769"/>
                  </a:cubicBezTo>
                  <a:lnTo>
                    <a:pt x="3064" y="42789"/>
                  </a:lnTo>
                  <a:lnTo>
                    <a:pt x="10384" y="42789"/>
                  </a:lnTo>
                  <a:cubicBezTo>
                    <a:pt x="10663" y="42789"/>
                    <a:pt x="10902" y="42690"/>
                    <a:pt x="11101" y="42491"/>
                  </a:cubicBezTo>
                  <a:cubicBezTo>
                    <a:pt x="11280" y="42292"/>
                    <a:pt x="11379" y="42053"/>
                    <a:pt x="11379" y="41775"/>
                  </a:cubicBezTo>
                  <a:lnTo>
                    <a:pt x="11359" y="41258"/>
                  </a:lnTo>
                  <a:cubicBezTo>
                    <a:pt x="11359" y="40860"/>
                    <a:pt x="11339" y="40482"/>
                    <a:pt x="11339" y="40084"/>
                  </a:cubicBezTo>
                  <a:cubicBezTo>
                    <a:pt x="11339" y="39845"/>
                    <a:pt x="11339" y="39606"/>
                    <a:pt x="11300" y="39368"/>
                  </a:cubicBezTo>
                  <a:cubicBezTo>
                    <a:pt x="11260" y="38890"/>
                    <a:pt x="11240" y="38413"/>
                    <a:pt x="11300" y="38055"/>
                  </a:cubicBezTo>
                  <a:cubicBezTo>
                    <a:pt x="11638" y="36304"/>
                    <a:pt x="12055" y="35071"/>
                    <a:pt x="12652" y="33997"/>
                  </a:cubicBezTo>
                  <a:cubicBezTo>
                    <a:pt x="13448" y="32584"/>
                    <a:pt x="14323" y="31132"/>
                    <a:pt x="15139" y="29740"/>
                  </a:cubicBezTo>
                  <a:cubicBezTo>
                    <a:pt x="15457" y="29163"/>
                    <a:pt x="15815" y="28626"/>
                    <a:pt x="16133" y="28049"/>
                  </a:cubicBezTo>
                  <a:cubicBezTo>
                    <a:pt x="16929" y="26716"/>
                    <a:pt x="17228" y="25522"/>
                    <a:pt x="17128" y="24289"/>
                  </a:cubicBezTo>
                  <a:cubicBezTo>
                    <a:pt x="16989" y="22678"/>
                    <a:pt x="15935" y="22101"/>
                    <a:pt x="15099" y="22101"/>
                  </a:cubicBezTo>
                  <a:cubicBezTo>
                    <a:pt x="14701" y="22101"/>
                    <a:pt x="14244" y="22200"/>
                    <a:pt x="13826" y="22459"/>
                  </a:cubicBezTo>
                  <a:cubicBezTo>
                    <a:pt x="13150" y="22837"/>
                    <a:pt x="12553" y="23354"/>
                    <a:pt x="12175" y="23732"/>
                  </a:cubicBezTo>
                  <a:cubicBezTo>
                    <a:pt x="11757" y="24130"/>
                    <a:pt x="11419" y="24548"/>
                    <a:pt x="11140" y="24985"/>
                  </a:cubicBezTo>
                  <a:lnTo>
                    <a:pt x="11140" y="20848"/>
                  </a:lnTo>
                  <a:cubicBezTo>
                    <a:pt x="11359" y="20828"/>
                    <a:pt x="11558" y="20828"/>
                    <a:pt x="11757" y="20768"/>
                  </a:cubicBezTo>
                  <a:cubicBezTo>
                    <a:pt x="12254" y="20649"/>
                    <a:pt x="12732" y="20509"/>
                    <a:pt x="13209" y="20370"/>
                  </a:cubicBezTo>
                  <a:cubicBezTo>
                    <a:pt x="13528" y="20271"/>
                    <a:pt x="13846" y="20171"/>
                    <a:pt x="14144" y="20092"/>
                  </a:cubicBezTo>
                  <a:cubicBezTo>
                    <a:pt x="15139" y="19853"/>
                    <a:pt x="15656" y="19057"/>
                    <a:pt x="15497" y="18083"/>
                  </a:cubicBezTo>
                  <a:cubicBezTo>
                    <a:pt x="15457" y="18003"/>
                    <a:pt x="15437" y="17904"/>
                    <a:pt x="15417" y="17824"/>
                  </a:cubicBezTo>
                  <a:lnTo>
                    <a:pt x="15557" y="17724"/>
                  </a:lnTo>
                  <a:lnTo>
                    <a:pt x="15716" y="17585"/>
                  </a:lnTo>
                  <a:cubicBezTo>
                    <a:pt x="15855" y="17386"/>
                    <a:pt x="16034" y="17207"/>
                    <a:pt x="16213" y="17008"/>
                  </a:cubicBezTo>
                  <a:cubicBezTo>
                    <a:pt x="16611" y="16571"/>
                    <a:pt x="17009" y="16113"/>
                    <a:pt x="17387" y="15616"/>
                  </a:cubicBezTo>
                  <a:cubicBezTo>
                    <a:pt x="18501" y="14104"/>
                    <a:pt x="19197" y="12254"/>
                    <a:pt x="19416" y="10145"/>
                  </a:cubicBezTo>
                  <a:cubicBezTo>
                    <a:pt x="19436" y="9747"/>
                    <a:pt x="19436" y="9350"/>
                    <a:pt x="19436" y="8952"/>
                  </a:cubicBezTo>
                  <a:cubicBezTo>
                    <a:pt x="19436" y="8653"/>
                    <a:pt x="19436" y="8395"/>
                    <a:pt x="19475" y="8116"/>
                  </a:cubicBezTo>
                  <a:cubicBezTo>
                    <a:pt x="19615" y="6127"/>
                    <a:pt x="19396" y="4237"/>
                    <a:pt x="19137" y="2328"/>
                  </a:cubicBezTo>
                  <a:cubicBezTo>
                    <a:pt x="18958" y="855"/>
                    <a:pt x="17864" y="696"/>
                    <a:pt x="17426" y="696"/>
                  </a:cubicBezTo>
                  <a:cubicBezTo>
                    <a:pt x="17307" y="696"/>
                    <a:pt x="17208" y="696"/>
                    <a:pt x="17068" y="736"/>
                  </a:cubicBezTo>
                  <a:cubicBezTo>
                    <a:pt x="16034" y="855"/>
                    <a:pt x="15278" y="1373"/>
                    <a:pt x="14741" y="1950"/>
                  </a:cubicBezTo>
                  <a:cubicBezTo>
                    <a:pt x="14522" y="1472"/>
                    <a:pt x="14224" y="1054"/>
                    <a:pt x="13886" y="657"/>
                  </a:cubicBezTo>
                  <a:cubicBezTo>
                    <a:pt x="13587" y="279"/>
                    <a:pt x="13070" y="60"/>
                    <a:pt x="12593" y="60"/>
                  </a:cubicBezTo>
                  <a:cubicBezTo>
                    <a:pt x="12513" y="60"/>
                    <a:pt x="12394" y="60"/>
                    <a:pt x="12294" y="80"/>
                  </a:cubicBezTo>
                  <a:cubicBezTo>
                    <a:pt x="11956" y="159"/>
                    <a:pt x="11359" y="338"/>
                    <a:pt x="10941" y="836"/>
                  </a:cubicBezTo>
                  <a:cubicBezTo>
                    <a:pt x="10603" y="1194"/>
                    <a:pt x="10285" y="1591"/>
                    <a:pt x="9987" y="1989"/>
                  </a:cubicBezTo>
                  <a:cubicBezTo>
                    <a:pt x="9947" y="1830"/>
                    <a:pt x="9867" y="1671"/>
                    <a:pt x="9788" y="1492"/>
                  </a:cubicBezTo>
                  <a:cubicBezTo>
                    <a:pt x="9390" y="577"/>
                    <a:pt x="8614" y="0"/>
                    <a:pt x="77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4" name="Google Shape;3014;p54"/>
            <p:cNvSpPr/>
            <p:nvPr/>
          </p:nvSpPr>
          <p:spPr>
            <a:xfrm>
              <a:off x="1593350" y="4436575"/>
              <a:ext cx="379475" cy="696250"/>
            </a:xfrm>
            <a:custGeom>
              <a:avLst/>
              <a:gdLst/>
              <a:ahLst/>
              <a:cxnLst/>
              <a:rect l="l" t="t" r="r" b="b"/>
              <a:pathLst>
                <a:path w="15179" h="27850" extrusionOk="0">
                  <a:moveTo>
                    <a:pt x="3561" y="6465"/>
                  </a:moveTo>
                  <a:cubicBezTo>
                    <a:pt x="3740" y="6644"/>
                    <a:pt x="3939" y="6823"/>
                    <a:pt x="4019" y="7022"/>
                  </a:cubicBezTo>
                  <a:cubicBezTo>
                    <a:pt x="4038" y="7099"/>
                    <a:pt x="3777" y="7401"/>
                    <a:pt x="3670" y="7401"/>
                  </a:cubicBezTo>
                  <a:cubicBezTo>
                    <a:pt x="3667" y="7401"/>
                    <a:pt x="3664" y="7401"/>
                    <a:pt x="3661" y="7400"/>
                  </a:cubicBezTo>
                  <a:cubicBezTo>
                    <a:pt x="3482" y="7360"/>
                    <a:pt x="3323" y="7161"/>
                    <a:pt x="3064" y="6962"/>
                  </a:cubicBezTo>
                  <a:cubicBezTo>
                    <a:pt x="3323" y="6744"/>
                    <a:pt x="3442" y="6604"/>
                    <a:pt x="3561" y="6465"/>
                  </a:cubicBezTo>
                  <a:close/>
                  <a:moveTo>
                    <a:pt x="3760" y="8852"/>
                  </a:moveTo>
                  <a:cubicBezTo>
                    <a:pt x="3959" y="9111"/>
                    <a:pt x="4198" y="9250"/>
                    <a:pt x="4178" y="9350"/>
                  </a:cubicBezTo>
                  <a:cubicBezTo>
                    <a:pt x="4138" y="9529"/>
                    <a:pt x="3939" y="9668"/>
                    <a:pt x="3820" y="9827"/>
                  </a:cubicBezTo>
                  <a:cubicBezTo>
                    <a:pt x="3661" y="9708"/>
                    <a:pt x="3442" y="9608"/>
                    <a:pt x="3422" y="9449"/>
                  </a:cubicBezTo>
                  <a:cubicBezTo>
                    <a:pt x="3382" y="9310"/>
                    <a:pt x="3581" y="9131"/>
                    <a:pt x="3760" y="8852"/>
                  </a:cubicBezTo>
                  <a:close/>
                  <a:moveTo>
                    <a:pt x="3064" y="7500"/>
                  </a:moveTo>
                  <a:cubicBezTo>
                    <a:pt x="4357" y="7798"/>
                    <a:pt x="5610" y="7917"/>
                    <a:pt x="6505" y="8832"/>
                  </a:cubicBezTo>
                  <a:cubicBezTo>
                    <a:pt x="7003" y="9350"/>
                    <a:pt x="7520" y="9827"/>
                    <a:pt x="7997" y="10344"/>
                  </a:cubicBezTo>
                  <a:cubicBezTo>
                    <a:pt x="8216" y="10623"/>
                    <a:pt x="8395" y="10981"/>
                    <a:pt x="8495" y="11299"/>
                  </a:cubicBezTo>
                  <a:cubicBezTo>
                    <a:pt x="8534" y="11438"/>
                    <a:pt x="8335" y="11637"/>
                    <a:pt x="8256" y="11836"/>
                  </a:cubicBezTo>
                  <a:cubicBezTo>
                    <a:pt x="8097" y="11777"/>
                    <a:pt x="7798" y="11717"/>
                    <a:pt x="7739" y="11597"/>
                  </a:cubicBezTo>
                  <a:cubicBezTo>
                    <a:pt x="7341" y="10404"/>
                    <a:pt x="6346" y="9708"/>
                    <a:pt x="5411" y="9051"/>
                  </a:cubicBezTo>
                  <a:cubicBezTo>
                    <a:pt x="4934" y="8713"/>
                    <a:pt x="4257" y="8633"/>
                    <a:pt x="3661" y="8435"/>
                  </a:cubicBezTo>
                  <a:cubicBezTo>
                    <a:pt x="3462" y="8355"/>
                    <a:pt x="3183" y="8415"/>
                    <a:pt x="3044" y="8295"/>
                  </a:cubicBezTo>
                  <a:cubicBezTo>
                    <a:pt x="2885" y="8196"/>
                    <a:pt x="2785" y="7957"/>
                    <a:pt x="2766" y="7758"/>
                  </a:cubicBezTo>
                  <a:cubicBezTo>
                    <a:pt x="2746" y="7679"/>
                    <a:pt x="2964" y="7559"/>
                    <a:pt x="3064" y="7500"/>
                  </a:cubicBezTo>
                  <a:close/>
                  <a:moveTo>
                    <a:pt x="13571" y="12566"/>
                  </a:moveTo>
                  <a:cubicBezTo>
                    <a:pt x="13584" y="12566"/>
                    <a:pt x="13596" y="12568"/>
                    <a:pt x="13607" y="12572"/>
                  </a:cubicBezTo>
                  <a:cubicBezTo>
                    <a:pt x="13766" y="12612"/>
                    <a:pt x="13985" y="12831"/>
                    <a:pt x="13965" y="12910"/>
                  </a:cubicBezTo>
                  <a:cubicBezTo>
                    <a:pt x="13886" y="13129"/>
                    <a:pt x="13707" y="13308"/>
                    <a:pt x="13587" y="13507"/>
                  </a:cubicBezTo>
                  <a:cubicBezTo>
                    <a:pt x="13488" y="13487"/>
                    <a:pt x="13408" y="13467"/>
                    <a:pt x="13309" y="13428"/>
                  </a:cubicBezTo>
                  <a:cubicBezTo>
                    <a:pt x="13269" y="13229"/>
                    <a:pt x="13189" y="13010"/>
                    <a:pt x="13269" y="12811"/>
                  </a:cubicBezTo>
                  <a:cubicBezTo>
                    <a:pt x="13269" y="12704"/>
                    <a:pt x="13459" y="12566"/>
                    <a:pt x="13571" y="12566"/>
                  </a:cubicBezTo>
                  <a:close/>
                  <a:moveTo>
                    <a:pt x="7540" y="0"/>
                  </a:moveTo>
                  <a:cubicBezTo>
                    <a:pt x="7142" y="159"/>
                    <a:pt x="6923" y="477"/>
                    <a:pt x="6943" y="875"/>
                  </a:cubicBezTo>
                  <a:cubicBezTo>
                    <a:pt x="6963" y="1452"/>
                    <a:pt x="7062" y="2049"/>
                    <a:pt x="7082" y="2626"/>
                  </a:cubicBezTo>
                  <a:cubicBezTo>
                    <a:pt x="7122" y="2825"/>
                    <a:pt x="7341" y="3083"/>
                    <a:pt x="6943" y="3183"/>
                  </a:cubicBezTo>
                  <a:cubicBezTo>
                    <a:pt x="6923" y="3143"/>
                    <a:pt x="6863" y="3123"/>
                    <a:pt x="6844" y="3083"/>
                  </a:cubicBezTo>
                  <a:lnTo>
                    <a:pt x="6844" y="3123"/>
                  </a:lnTo>
                  <a:cubicBezTo>
                    <a:pt x="6525" y="3024"/>
                    <a:pt x="6167" y="2884"/>
                    <a:pt x="5849" y="2785"/>
                  </a:cubicBezTo>
                  <a:cubicBezTo>
                    <a:pt x="5471" y="2686"/>
                    <a:pt x="5093" y="2566"/>
                    <a:pt x="4735" y="2546"/>
                  </a:cubicBezTo>
                  <a:cubicBezTo>
                    <a:pt x="4694" y="2544"/>
                    <a:pt x="4653" y="2542"/>
                    <a:pt x="4611" y="2542"/>
                  </a:cubicBezTo>
                  <a:cubicBezTo>
                    <a:pt x="4345" y="2542"/>
                    <a:pt x="4058" y="2592"/>
                    <a:pt x="3800" y="2626"/>
                  </a:cubicBezTo>
                  <a:cubicBezTo>
                    <a:pt x="3402" y="3183"/>
                    <a:pt x="3462" y="3959"/>
                    <a:pt x="3959" y="4217"/>
                  </a:cubicBezTo>
                  <a:cubicBezTo>
                    <a:pt x="5192" y="4814"/>
                    <a:pt x="6446" y="5351"/>
                    <a:pt x="7838" y="5510"/>
                  </a:cubicBezTo>
                  <a:cubicBezTo>
                    <a:pt x="8156" y="5530"/>
                    <a:pt x="8256" y="5669"/>
                    <a:pt x="8256" y="5968"/>
                  </a:cubicBezTo>
                  <a:cubicBezTo>
                    <a:pt x="8276" y="6803"/>
                    <a:pt x="8316" y="7639"/>
                    <a:pt x="8335" y="8454"/>
                  </a:cubicBezTo>
                  <a:lnTo>
                    <a:pt x="8335" y="9787"/>
                  </a:lnTo>
                  <a:cubicBezTo>
                    <a:pt x="8236" y="9648"/>
                    <a:pt x="8216" y="9628"/>
                    <a:pt x="8176" y="9608"/>
                  </a:cubicBezTo>
                  <a:cubicBezTo>
                    <a:pt x="8117" y="9489"/>
                    <a:pt x="8057" y="9330"/>
                    <a:pt x="7977" y="9210"/>
                  </a:cubicBezTo>
                  <a:cubicBezTo>
                    <a:pt x="7182" y="7539"/>
                    <a:pt x="5869" y="6445"/>
                    <a:pt x="4098" y="5848"/>
                  </a:cubicBezTo>
                  <a:cubicBezTo>
                    <a:pt x="3849" y="5768"/>
                    <a:pt x="3590" y="5729"/>
                    <a:pt x="3331" y="5729"/>
                  </a:cubicBezTo>
                  <a:cubicBezTo>
                    <a:pt x="2246" y="5729"/>
                    <a:pt x="1158" y="6415"/>
                    <a:pt x="756" y="7619"/>
                  </a:cubicBezTo>
                  <a:cubicBezTo>
                    <a:pt x="557" y="8156"/>
                    <a:pt x="577" y="8693"/>
                    <a:pt x="916" y="9210"/>
                  </a:cubicBezTo>
                  <a:cubicBezTo>
                    <a:pt x="1274" y="9708"/>
                    <a:pt x="1751" y="10006"/>
                    <a:pt x="2308" y="10185"/>
                  </a:cubicBezTo>
                  <a:cubicBezTo>
                    <a:pt x="3402" y="10503"/>
                    <a:pt x="4536" y="10802"/>
                    <a:pt x="5650" y="11120"/>
                  </a:cubicBezTo>
                  <a:cubicBezTo>
                    <a:pt x="6744" y="11438"/>
                    <a:pt x="7520" y="12234"/>
                    <a:pt x="8176" y="13070"/>
                  </a:cubicBezTo>
                  <a:cubicBezTo>
                    <a:pt x="8455" y="13428"/>
                    <a:pt x="8256" y="14184"/>
                    <a:pt x="8256" y="14741"/>
                  </a:cubicBezTo>
                  <a:cubicBezTo>
                    <a:pt x="8256" y="16471"/>
                    <a:pt x="8256" y="18182"/>
                    <a:pt x="8236" y="19893"/>
                  </a:cubicBezTo>
                  <a:cubicBezTo>
                    <a:pt x="8236" y="20052"/>
                    <a:pt x="8176" y="20191"/>
                    <a:pt x="8137" y="20350"/>
                  </a:cubicBezTo>
                  <a:lnTo>
                    <a:pt x="8515" y="21245"/>
                  </a:lnTo>
                  <a:lnTo>
                    <a:pt x="8614" y="21245"/>
                  </a:lnTo>
                  <a:cubicBezTo>
                    <a:pt x="8654" y="20947"/>
                    <a:pt x="8674" y="20669"/>
                    <a:pt x="8753" y="20390"/>
                  </a:cubicBezTo>
                  <a:cubicBezTo>
                    <a:pt x="9012" y="19594"/>
                    <a:pt x="9231" y="18799"/>
                    <a:pt x="9529" y="18043"/>
                  </a:cubicBezTo>
                  <a:cubicBezTo>
                    <a:pt x="9907" y="17008"/>
                    <a:pt x="10265" y="16014"/>
                    <a:pt x="10742" y="15059"/>
                  </a:cubicBezTo>
                  <a:cubicBezTo>
                    <a:pt x="11140" y="14263"/>
                    <a:pt x="11638" y="13487"/>
                    <a:pt x="12115" y="12711"/>
                  </a:cubicBezTo>
                  <a:cubicBezTo>
                    <a:pt x="12195" y="12612"/>
                    <a:pt x="12413" y="12592"/>
                    <a:pt x="12553" y="12532"/>
                  </a:cubicBezTo>
                  <a:cubicBezTo>
                    <a:pt x="12612" y="12731"/>
                    <a:pt x="12692" y="12910"/>
                    <a:pt x="12692" y="13089"/>
                  </a:cubicBezTo>
                  <a:cubicBezTo>
                    <a:pt x="12692" y="13189"/>
                    <a:pt x="12593" y="13288"/>
                    <a:pt x="12533" y="13388"/>
                  </a:cubicBezTo>
                  <a:cubicBezTo>
                    <a:pt x="11757" y="15079"/>
                    <a:pt x="10961" y="16770"/>
                    <a:pt x="10245" y="18480"/>
                  </a:cubicBezTo>
                  <a:cubicBezTo>
                    <a:pt x="9927" y="19256"/>
                    <a:pt x="9728" y="20092"/>
                    <a:pt x="9509" y="20927"/>
                  </a:cubicBezTo>
                  <a:cubicBezTo>
                    <a:pt x="9370" y="21345"/>
                    <a:pt x="9410" y="21783"/>
                    <a:pt x="9330" y="22240"/>
                  </a:cubicBezTo>
                  <a:cubicBezTo>
                    <a:pt x="9270" y="22439"/>
                    <a:pt x="9211" y="22658"/>
                    <a:pt x="9072" y="22797"/>
                  </a:cubicBezTo>
                  <a:cubicBezTo>
                    <a:pt x="8993" y="22899"/>
                    <a:pt x="8898" y="22946"/>
                    <a:pt x="8812" y="22946"/>
                  </a:cubicBezTo>
                  <a:cubicBezTo>
                    <a:pt x="8680" y="22946"/>
                    <a:pt x="8566" y="22838"/>
                    <a:pt x="8554" y="22658"/>
                  </a:cubicBezTo>
                  <a:cubicBezTo>
                    <a:pt x="8534" y="22300"/>
                    <a:pt x="8515" y="22061"/>
                    <a:pt x="8077" y="22001"/>
                  </a:cubicBezTo>
                  <a:cubicBezTo>
                    <a:pt x="7938" y="21982"/>
                    <a:pt x="7778" y="21703"/>
                    <a:pt x="7719" y="21504"/>
                  </a:cubicBezTo>
                  <a:cubicBezTo>
                    <a:pt x="7361" y="20509"/>
                    <a:pt x="6625" y="19913"/>
                    <a:pt x="5749" y="19455"/>
                  </a:cubicBezTo>
                  <a:cubicBezTo>
                    <a:pt x="4704" y="18872"/>
                    <a:pt x="3599" y="18555"/>
                    <a:pt x="2422" y="18555"/>
                  </a:cubicBezTo>
                  <a:cubicBezTo>
                    <a:pt x="2233" y="18555"/>
                    <a:pt x="2043" y="18563"/>
                    <a:pt x="1850" y="18580"/>
                  </a:cubicBezTo>
                  <a:cubicBezTo>
                    <a:pt x="1671" y="18580"/>
                    <a:pt x="1473" y="18401"/>
                    <a:pt x="1293" y="18321"/>
                  </a:cubicBezTo>
                  <a:cubicBezTo>
                    <a:pt x="1453" y="18162"/>
                    <a:pt x="1612" y="17864"/>
                    <a:pt x="1771" y="17864"/>
                  </a:cubicBezTo>
                  <a:cubicBezTo>
                    <a:pt x="2587" y="17864"/>
                    <a:pt x="3442" y="17864"/>
                    <a:pt x="4238" y="18003"/>
                  </a:cubicBezTo>
                  <a:cubicBezTo>
                    <a:pt x="5371" y="18202"/>
                    <a:pt x="6386" y="18759"/>
                    <a:pt x="7341" y="19455"/>
                  </a:cubicBezTo>
                  <a:lnTo>
                    <a:pt x="7719" y="19674"/>
                  </a:lnTo>
                  <a:cubicBezTo>
                    <a:pt x="7142" y="18460"/>
                    <a:pt x="6227" y="17565"/>
                    <a:pt x="5053" y="16909"/>
                  </a:cubicBezTo>
                  <a:cubicBezTo>
                    <a:pt x="4350" y="16533"/>
                    <a:pt x="3647" y="16327"/>
                    <a:pt x="2926" y="16327"/>
                  </a:cubicBezTo>
                  <a:cubicBezTo>
                    <a:pt x="2464" y="16327"/>
                    <a:pt x="1994" y="16412"/>
                    <a:pt x="1512" y="16591"/>
                  </a:cubicBezTo>
                  <a:cubicBezTo>
                    <a:pt x="1293" y="16690"/>
                    <a:pt x="1055" y="16829"/>
                    <a:pt x="876" y="17008"/>
                  </a:cubicBezTo>
                  <a:cubicBezTo>
                    <a:pt x="299" y="17585"/>
                    <a:pt x="0" y="18281"/>
                    <a:pt x="259" y="19057"/>
                  </a:cubicBezTo>
                  <a:cubicBezTo>
                    <a:pt x="498" y="19793"/>
                    <a:pt x="1075" y="20330"/>
                    <a:pt x="1950" y="20350"/>
                  </a:cubicBezTo>
                  <a:cubicBezTo>
                    <a:pt x="2646" y="20370"/>
                    <a:pt x="3323" y="20430"/>
                    <a:pt x="3979" y="20430"/>
                  </a:cubicBezTo>
                  <a:cubicBezTo>
                    <a:pt x="4914" y="20430"/>
                    <a:pt x="5829" y="20529"/>
                    <a:pt x="6565" y="21066"/>
                  </a:cubicBezTo>
                  <a:cubicBezTo>
                    <a:pt x="7719" y="21882"/>
                    <a:pt x="8216" y="23076"/>
                    <a:pt x="8335" y="24468"/>
                  </a:cubicBezTo>
                  <a:cubicBezTo>
                    <a:pt x="8932" y="24946"/>
                    <a:pt x="8813" y="25622"/>
                    <a:pt x="8813" y="26239"/>
                  </a:cubicBezTo>
                  <a:cubicBezTo>
                    <a:pt x="8833" y="26796"/>
                    <a:pt x="8753" y="27313"/>
                    <a:pt x="8733" y="27850"/>
                  </a:cubicBezTo>
                  <a:lnTo>
                    <a:pt x="9330" y="27850"/>
                  </a:lnTo>
                  <a:cubicBezTo>
                    <a:pt x="9310" y="27293"/>
                    <a:pt x="9290" y="26736"/>
                    <a:pt x="9290" y="26159"/>
                  </a:cubicBezTo>
                  <a:cubicBezTo>
                    <a:pt x="9290" y="25443"/>
                    <a:pt x="9151" y="24667"/>
                    <a:pt x="9290" y="23951"/>
                  </a:cubicBezTo>
                  <a:cubicBezTo>
                    <a:pt x="9549" y="22439"/>
                    <a:pt x="9947" y="20947"/>
                    <a:pt x="10723" y="19594"/>
                  </a:cubicBezTo>
                  <a:cubicBezTo>
                    <a:pt x="11876" y="17585"/>
                    <a:pt x="13070" y="15616"/>
                    <a:pt x="14224" y="13627"/>
                  </a:cubicBezTo>
                  <a:cubicBezTo>
                    <a:pt x="14801" y="12672"/>
                    <a:pt x="15179" y="11617"/>
                    <a:pt x="15079" y="10484"/>
                  </a:cubicBezTo>
                  <a:cubicBezTo>
                    <a:pt x="15008" y="9650"/>
                    <a:pt x="14627" y="9198"/>
                    <a:pt x="14041" y="9198"/>
                  </a:cubicBezTo>
                  <a:cubicBezTo>
                    <a:pt x="13802" y="9198"/>
                    <a:pt x="13529" y="9273"/>
                    <a:pt x="13229" y="9429"/>
                  </a:cubicBezTo>
                  <a:cubicBezTo>
                    <a:pt x="12712" y="9728"/>
                    <a:pt x="12234" y="10125"/>
                    <a:pt x="11797" y="10543"/>
                  </a:cubicBezTo>
                  <a:cubicBezTo>
                    <a:pt x="10623" y="11677"/>
                    <a:pt x="10126" y="13189"/>
                    <a:pt x="9648" y="14681"/>
                  </a:cubicBezTo>
                  <a:cubicBezTo>
                    <a:pt x="9430" y="15377"/>
                    <a:pt x="9310" y="16093"/>
                    <a:pt x="9131" y="16809"/>
                  </a:cubicBezTo>
                  <a:cubicBezTo>
                    <a:pt x="9111" y="16789"/>
                    <a:pt x="9111" y="16789"/>
                    <a:pt x="9091" y="16789"/>
                  </a:cubicBezTo>
                  <a:lnTo>
                    <a:pt x="9091" y="5928"/>
                  </a:lnTo>
                  <a:cubicBezTo>
                    <a:pt x="9397" y="5928"/>
                    <a:pt x="9688" y="5958"/>
                    <a:pt x="9974" y="5958"/>
                  </a:cubicBezTo>
                  <a:cubicBezTo>
                    <a:pt x="10152" y="5958"/>
                    <a:pt x="10328" y="5946"/>
                    <a:pt x="10504" y="5908"/>
                  </a:cubicBezTo>
                  <a:cubicBezTo>
                    <a:pt x="11299" y="5729"/>
                    <a:pt x="12036" y="5451"/>
                    <a:pt x="12831" y="5252"/>
                  </a:cubicBezTo>
                  <a:cubicBezTo>
                    <a:pt x="13309" y="5132"/>
                    <a:pt x="13508" y="4834"/>
                    <a:pt x="13428" y="4376"/>
                  </a:cubicBezTo>
                  <a:cubicBezTo>
                    <a:pt x="13388" y="4138"/>
                    <a:pt x="13189" y="3919"/>
                    <a:pt x="13070" y="3660"/>
                  </a:cubicBezTo>
                  <a:cubicBezTo>
                    <a:pt x="12829" y="3511"/>
                    <a:pt x="12587" y="3458"/>
                    <a:pt x="12344" y="3458"/>
                  </a:cubicBezTo>
                  <a:cubicBezTo>
                    <a:pt x="11906" y="3458"/>
                    <a:pt x="11462" y="3630"/>
                    <a:pt x="11001" y="3720"/>
                  </a:cubicBezTo>
                  <a:cubicBezTo>
                    <a:pt x="11319" y="3183"/>
                    <a:pt x="11598" y="2725"/>
                    <a:pt x="11856" y="2268"/>
                  </a:cubicBezTo>
                  <a:cubicBezTo>
                    <a:pt x="12115" y="1850"/>
                    <a:pt x="12234" y="1393"/>
                    <a:pt x="12016" y="935"/>
                  </a:cubicBezTo>
                  <a:cubicBezTo>
                    <a:pt x="11757" y="836"/>
                    <a:pt x="11498" y="736"/>
                    <a:pt x="11240" y="637"/>
                  </a:cubicBezTo>
                  <a:cubicBezTo>
                    <a:pt x="10603" y="836"/>
                    <a:pt x="10325" y="1432"/>
                    <a:pt x="9947" y="1930"/>
                  </a:cubicBezTo>
                  <a:cubicBezTo>
                    <a:pt x="9728" y="2228"/>
                    <a:pt x="9569" y="2546"/>
                    <a:pt x="9350" y="2924"/>
                  </a:cubicBezTo>
                  <a:cubicBezTo>
                    <a:pt x="9211" y="2427"/>
                    <a:pt x="9072" y="1930"/>
                    <a:pt x="8952" y="1432"/>
                  </a:cubicBezTo>
                  <a:cubicBezTo>
                    <a:pt x="8813" y="935"/>
                    <a:pt x="8813" y="358"/>
                    <a:pt x="8236" y="100"/>
                  </a:cubicBezTo>
                  <a:cubicBezTo>
                    <a:pt x="8017" y="80"/>
                    <a:pt x="7759" y="40"/>
                    <a:pt x="7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5" name="Google Shape;3015;p54"/>
            <p:cNvSpPr/>
            <p:nvPr/>
          </p:nvSpPr>
          <p:spPr>
            <a:xfrm>
              <a:off x="1619700" y="4996800"/>
              <a:ext cx="196975" cy="137025"/>
            </a:xfrm>
            <a:custGeom>
              <a:avLst/>
              <a:gdLst/>
              <a:ahLst/>
              <a:cxnLst/>
              <a:rect l="l" t="t" r="r" b="b"/>
              <a:pathLst>
                <a:path w="7879" h="5481" extrusionOk="0">
                  <a:moveTo>
                    <a:pt x="4296" y="0"/>
                  </a:moveTo>
                  <a:cubicBezTo>
                    <a:pt x="4091" y="0"/>
                    <a:pt x="3887" y="134"/>
                    <a:pt x="3760" y="408"/>
                  </a:cubicBezTo>
                  <a:cubicBezTo>
                    <a:pt x="3562" y="766"/>
                    <a:pt x="3383" y="1224"/>
                    <a:pt x="3363" y="1641"/>
                  </a:cubicBezTo>
                  <a:cubicBezTo>
                    <a:pt x="3283" y="2437"/>
                    <a:pt x="3323" y="3253"/>
                    <a:pt x="3323" y="4188"/>
                  </a:cubicBezTo>
                  <a:cubicBezTo>
                    <a:pt x="3124" y="4009"/>
                    <a:pt x="3005" y="3889"/>
                    <a:pt x="2885" y="3810"/>
                  </a:cubicBezTo>
                  <a:cubicBezTo>
                    <a:pt x="2288" y="3491"/>
                    <a:pt x="1712" y="3133"/>
                    <a:pt x="1095" y="2914"/>
                  </a:cubicBezTo>
                  <a:cubicBezTo>
                    <a:pt x="978" y="2876"/>
                    <a:pt x="822" y="2855"/>
                    <a:pt x="669" y="2855"/>
                  </a:cubicBezTo>
                  <a:cubicBezTo>
                    <a:pt x="431" y="2855"/>
                    <a:pt x="201" y="2905"/>
                    <a:pt x="140" y="3014"/>
                  </a:cubicBezTo>
                  <a:cubicBezTo>
                    <a:pt x="1" y="3253"/>
                    <a:pt x="100" y="3710"/>
                    <a:pt x="160" y="4028"/>
                  </a:cubicBezTo>
                  <a:cubicBezTo>
                    <a:pt x="220" y="4307"/>
                    <a:pt x="419" y="4526"/>
                    <a:pt x="558" y="4784"/>
                  </a:cubicBezTo>
                  <a:cubicBezTo>
                    <a:pt x="717" y="5023"/>
                    <a:pt x="876" y="5242"/>
                    <a:pt x="1015" y="5481"/>
                  </a:cubicBezTo>
                  <a:lnTo>
                    <a:pt x="7679" y="5481"/>
                  </a:lnTo>
                  <a:cubicBezTo>
                    <a:pt x="7699" y="4924"/>
                    <a:pt x="7759" y="4387"/>
                    <a:pt x="7759" y="3849"/>
                  </a:cubicBezTo>
                  <a:cubicBezTo>
                    <a:pt x="7759" y="3233"/>
                    <a:pt x="7878" y="2556"/>
                    <a:pt x="7281" y="2099"/>
                  </a:cubicBezTo>
                  <a:cubicBezTo>
                    <a:pt x="6446" y="2198"/>
                    <a:pt x="6307" y="3054"/>
                    <a:pt x="5849" y="3591"/>
                  </a:cubicBezTo>
                  <a:cubicBezTo>
                    <a:pt x="5750" y="3153"/>
                    <a:pt x="5650" y="2815"/>
                    <a:pt x="5551" y="2457"/>
                  </a:cubicBezTo>
                  <a:cubicBezTo>
                    <a:pt x="5312" y="1800"/>
                    <a:pt x="5113" y="1064"/>
                    <a:pt x="4855" y="428"/>
                  </a:cubicBezTo>
                  <a:cubicBezTo>
                    <a:pt x="4723" y="144"/>
                    <a:pt x="4509" y="0"/>
                    <a:pt x="4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6" name="Google Shape;3016;p54"/>
            <p:cNvSpPr/>
            <p:nvPr/>
          </p:nvSpPr>
          <p:spPr>
            <a:xfrm>
              <a:off x="1592350" y="4125625"/>
              <a:ext cx="146750" cy="379600"/>
            </a:xfrm>
            <a:custGeom>
              <a:avLst/>
              <a:gdLst/>
              <a:ahLst/>
              <a:cxnLst/>
              <a:rect l="l" t="t" r="r" b="b"/>
              <a:pathLst>
                <a:path w="5870" h="15184" extrusionOk="0">
                  <a:moveTo>
                    <a:pt x="923" y="0"/>
                  </a:moveTo>
                  <a:cubicBezTo>
                    <a:pt x="649" y="0"/>
                    <a:pt x="451" y="225"/>
                    <a:pt x="339" y="662"/>
                  </a:cubicBezTo>
                  <a:cubicBezTo>
                    <a:pt x="1" y="2233"/>
                    <a:pt x="1" y="3785"/>
                    <a:pt x="100" y="5376"/>
                  </a:cubicBezTo>
                  <a:cubicBezTo>
                    <a:pt x="200" y="7047"/>
                    <a:pt x="399" y="8718"/>
                    <a:pt x="896" y="10310"/>
                  </a:cubicBezTo>
                  <a:cubicBezTo>
                    <a:pt x="1333" y="11722"/>
                    <a:pt x="1871" y="13114"/>
                    <a:pt x="3004" y="14169"/>
                  </a:cubicBezTo>
                  <a:cubicBezTo>
                    <a:pt x="3303" y="14407"/>
                    <a:pt x="3561" y="14706"/>
                    <a:pt x="3820" y="15004"/>
                  </a:cubicBezTo>
                  <a:cubicBezTo>
                    <a:pt x="4086" y="14986"/>
                    <a:pt x="4383" y="14921"/>
                    <a:pt x="4642" y="14921"/>
                  </a:cubicBezTo>
                  <a:cubicBezTo>
                    <a:pt x="4673" y="14921"/>
                    <a:pt x="4705" y="14922"/>
                    <a:pt x="4735" y="14925"/>
                  </a:cubicBezTo>
                  <a:cubicBezTo>
                    <a:pt x="5113" y="14984"/>
                    <a:pt x="5491" y="15104"/>
                    <a:pt x="5869" y="15183"/>
                  </a:cubicBezTo>
                  <a:cubicBezTo>
                    <a:pt x="4954" y="13632"/>
                    <a:pt x="4278" y="12000"/>
                    <a:pt x="4019" y="10210"/>
                  </a:cubicBezTo>
                  <a:cubicBezTo>
                    <a:pt x="3920" y="9335"/>
                    <a:pt x="3681" y="8459"/>
                    <a:pt x="3601" y="7564"/>
                  </a:cubicBezTo>
                  <a:cubicBezTo>
                    <a:pt x="3502" y="6271"/>
                    <a:pt x="3482" y="5018"/>
                    <a:pt x="3462" y="3725"/>
                  </a:cubicBezTo>
                  <a:cubicBezTo>
                    <a:pt x="3462" y="3526"/>
                    <a:pt x="3581" y="3287"/>
                    <a:pt x="3661" y="3069"/>
                  </a:cubicBezTo>
                  <a:cubicBezTo>
                    <a:pt x="3581" y="2949"/>
                    <a:pt x="3522" y="2850"/>
                    <a:pt x="3462" y="2730"/>
                  </a:cubicBezTo>
                  <a:cubicBezTo>
                    <a:pt x="2925" y="1776"/>
                    <a:pt x="2388" y="880"/>
                    <a:pt x="1493" y="244"/>
                  </a:cubicBezTo>
                  <a:cubicBezTo>
                    <a:pt x="1277" y="80"/>
                    <a:pt x="1087" y="0"/>
                    <a:pt x="9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7" name="Google Shape;3017;p54"/>
            <p:cNvSpPr/>
            <p:nvPr/>
          </p:nvSpPr>
          <p:spPr>
            <a:xfrm>
              <a:off x="1696300" y="4114800"/>
              <a:ext cx="110425" cy="400375"/>
            </a:xfrm>
            <a:custGeom>
              <a:avLst/>
              <a:gdLst/>
              <a:ahLst/>
              <a:cxnLst/>
              <a:rect l="l" t="t" r="r" b="b"/>
              <a:pathLst>
                <a:path w="4417" h="16015" extrusionOk="0">
                  <a:moveTo>
                    <a:pt x="1313" y="7580"/>
                  </a:moveTo>
                  <a:cubicBezTo>
                    <a:pt x="1413" y="7739"/>
                    <a:pt x="1592" y="7838"/>
                    <a:pt x="1612" y="7977"/>
                  </a:cubicBezTo>
                  <a:cubicBezTo>
                    <a:pt x="1651" y="8634"/>
                    <a:pt x="1711" y="9290"/>
                    <a:pt x="1711" y="9947"/>
                  </a:cubicBezTo>
                  <a:cubicBezTo>
                    <a:pt x="1711" y="10126"/>
                    <a:pt x="1552" y="10285"/>
                    <a:pt x="1492" y="10464"/>
                  </a:cubicBezTo>
                  <a:cubicBezTo>
                    <a:pt x="1413" y="10444"/>
                    <a:pt x="1353" y="10444"/>
                    <a:pt x="1293" y="10424"/>
                  </a:cubicBezTo>
                  <a:cubicBezTo>
                    <a:pt x="995" y="9629"/>
                    <a:pt x="637" y="8833"/>
                    <a:pt x="935" y="7958"/>
                  </a:cubicBezTo>
                  <a:cubicBezTo>
                    <a:pt x="995" y="7798"/>
                    <a:pt x="1194" y="7699"/>
                    <a:pt x="1313" y="7580"/>
                  </a:cubicBezTo>
                  <a:close/>
                  <a:moveTo>
                    <a:pt x="2630" y="0"/>
                  </a:moveTo>
                  <a:cubicBezTo>
                    <a:pt x="2339" y="0"/>
                    <a:pt x="2046" y="153"/>
                    <a:pt x="1810" y="478"/>
                  </a:cubicBezTo>
                  <a:cubicBezTo>
                    <a:pt x="1134" y="1413"/>
                    <a:pt x="597" y="2467"/>
                    <a:pt x="0" y="3462"/>
                  </a:cubicBezTo>
                  <a:cubicBezTo>
                    <a:pt x="40" y="3979"/>
                    <a:pt x="120" y="4496"/>
                    <a:pt x="120" y="5053"/>
                  </a:cubicBezTo>
                  <a:cubicBezTo>
                    <a:pt x="159" y="7958"/>
                    <a:pt x="517" y="10822"/>
                    <a:pt x="1532" y="13567"/>
                  </a:cubicBezTo>
                  <a:cubicBezTo>
                    <a:pt x="1810" y="14303"/>
                    <a:pt x="2228" y="14940"/>
                    <a:pt x="2586" y="15636"/>
                  </a:cubicBezTo>
                  <a:cubicBezTo>
                    <a:pt x="2626" y="15736"/>
                    <a:pt x="2646" y="15835"/>
                    <a:pt x="2706" y="15935"/>
                  </a:cubicBezTo>
                  <a:lnTo>
                    <a:pt x="2706" y="15915"/>
                  </a:lnTo>
                  <a:cubicBezTo>
                    <a:pt x="2726" y="15954"/>
                    <a:pt x="2785" y="15994"/>
                    <a:pt x="2805" y="16014"/>
                  </a:cubicBezTo>
                  <a:cubicBezTo>
                    <a:pt x="3203" y="15935"/>
                    <a:pt x="2944" y="15636"/>
                    <a:pt x="2944" y="15437"/>
                  </a:cubicBezTo>
                  <a:cubicBezTo>
                    <a:pt x="2905" y="14860"/>
                    <a:pt x="2825" y="14264"/>
                    <a:pt x="2805" y="13707"/>
                  </a:cubicBezTo>
                  <a:cubicBezTo>
                    <a:pt x="2805" y="13309"/>
                    <a:pt x="3004" y="13010"/>
                    <a:pt x="3402" y="12831"/>
                  </a:cubicBezTo>
                  <a:cubicBezTo>
                    <a:pt x="3382" y="12234"/>
                    <a:pt x="3322" y="11618"/>
                    <a:pt x="3342" y="11021"/>
                  </a:cubicBezTo>
                  <a:cubicBezTo>
                    <a:pt x="3382" y="9847"/>
                    <a:pt x="3402" y="8654"/>
                    <a:pt x="3521" y="7460"/>
                  </a:cubicBezTo>
                  <a:cubicBezTo>
                    <a:pt x="3680" y="6108"/>
                    <a:pt x="3859" y="4775"/>
                    <a:pt x="4078" y="3422"/>
                  </a:cubicBezTo>
                  <a:cubicBezTo>
                    <a:pt x="4098" y="3203"/>
                    <a:pt x="4297" y="3004"/>
                    <a:pt x="4416" y="2785"/>
                  </a:cubicBezTo>
                  <a:cubicBezTo>
                    <a:pt x="4357" y="2666"/>
                    <a:pt x="4337" y="2507"/>
                    <a:pt x="4317" y="2388"/>
                  </a:cubicBezTo>
                  <a:cubicBezTo>
                    <a:pt x="4118" y="1890"/>
                    <a:pt x="3919" y="1373"/>
                    <a:pt x="3720" y="896"/>
                  </a:cubicBezTo>
                  <a:cubicBezTo>
                    <a:pt x="3473" y="319"/>
                    <a:pt x="3052" y="0"/>
                    <a:pt x="2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8" name="Google Shape;3018;p54"/>
            <p:cNvSpPr/>
            <p:nvPr/>
          </p:nvSpPr>
          <p:spPr>
            <a:xfrm>
              <a:off x="1625175" y="4748875"/>
              <a:ext cx="285000" cy="260325"/>
            </a:xfrm>
            <a:custGeom>
              <a:avLst/>
              <a:gdLst/>
              <a:ahLst/>
              <a:cxnLst/>
              <a:rect l="l" t="t" r="r" b="b"/>
              <a:pathLst>
                <a:path w="11400" h="10413" extrusionOk="0">
                  <a:moveTo>
                    <a:pt x="11260" y="1"/>
                  </a:moveTo>
                  <a:cubicBezTo>
                    <a:pt x="11121" y="40"/>
                    <a:pt x="10902" y="80"/>
                    <a:pt x="10822" y="180"/>
                  </a:cubicBezTo>
                  <a:cubicBezTo>
                    <a:pt x="10345" y="936"/>
                    <a:pt x="9847" y="1692"/>
                    <a:pt x="9450" y="2507"/>
                  </a:cubicBezTo>
                  <a:cubicBezTo>
                    <a:pt x="9012" y="3482"/>
                    <a:pt x="8614" y="4496"/>
                    <a:pt x="8236" y="5491"/>
                  </a:cubicBezTo>
                  <a:cubicBezTo>
                    <a:pt x="7938" y="6267"/>
                    <a:pt x="7719" y="7063"/>
                    <a:pt x="7460" y="7858"/>
                  </a:cubicBezTo>
                  <a:cubicBezTo>
                    <a:pt x="7381" y="8137"/>
                    <a:pt x="7361" y="8435"/>
                    <a:pt x="7321" y="8694"/>
                  </a:cubicBezTo>
                  <a:lnTo>
                    <a:pt x="7222" y="8694"/>
                  </a:lnTo>
                  <a:lnTo>
                    <a:pt x="6844" y="7799"/>
                  </a:lnTo>
                  <a:cubicBezTo>
                    <a:pt x="6764" y="7699"/>
                    <a:pt x="6724" y="7600"/>
                    <a:pt x="6645" y="7441"/>
                  </a:cubicBezTo>
                  <a:lnTo>
                    <a:pt x="6426" y="7122"/>
                  </a:lnTo>
                  <a:lnTo>
                    <a:pt x="6048" y="6903"/>
                  </a:lnTo>
                  <a:cubicBezTo>
                    <a:pt x="5093" y="6247"/>
                    <a:pt x="4079" y="5670"/>
                    <a:pt x="2945" y="5471"/>
                  </a:cubicBezTo>
                  <a:cubicBezTo>
                    <a:pt x="2109" y="5352"/>
                    <a:pt x="1294" y="5312"/>
                    <a:pt x="478" y="5312"/>
                  </a:cubicBezTo>
                  <a:cubicBezTo>
                    <a:pt x="319" y="5312"/>
                    <a:pt x="160" y="5610"/>
                    <a:pt x="1" y="5789"/>
                  </a:cubicBezTo>
                  <a:cubicBezTo>
                    <a:pt x="170" y="5884"/>
                    <a:pt x="358" y="6050"/>
                    <a:pt x="530" y="6050"/>
                  </a:cubicBezTo>
                  <a:cubicBezTo>
                    <a:pt x="539" y="6050"/>
                    <a:pt x="548" y="6049"/>
                    <a:pt x="558" y="6048"/>
                  </a:cubicBezTo>
                  <a:cubicBezTo>
                    <a:pt x="773" y="6027"/>
                    <a:pt x="986" y="6016"/>
                    <a:pt x="1197" y="6016"/>
                  </a:cubicBezTo>
                  <a:cubicBezTo>
                    <a:pt x="2348" y="6016"/>
                    <a:pt x="3431" y="6332"/>
                    <a:pt x="4457" y="6903"/>
                  </a:cubicBezTo>
                  <a:cubicBezTo>
                    <a:pt x="5332" y="7381"/>
                    <a:pt x="6088" y="7978"/>
                    <a:pt x="6426" y="8972"/>
                  </a:cubicBezTo>
                  <a:cubicBezTo>
                    <a:pt x="6486" y="9171"/>
                    <a:pt x="6645" y="9450"/>
                    <a:pt x="6784" y="9470"/>
                  </a:cubicBezTo>
                  <a:cubicBezTo>
                    <a:pt x="7222" y="9529"/>
                    <a:pt x="7242" y="9768"/>
                    <a:pt x="7261" y="10106"/>
                  </a:cubicBezTo>
                  <a:cubicBezTo>
                    <a:pt x="7261" y="10300"/>
                    <a:pt x="7380" y="10413"/>
                    <a:pt x="7517" y="10413"/>
                  </a:cubicBezTo>
                  <a:cubicBezTo>
                    <a:pt x="7605" y="10413"/>
                    <a:pt x="7701" y="10366"/>
                    <a:pt x="7779" y="10265"/>
                  </a:cubicBezTo>
                  <a:cubicBezTo>
                    <a:pt x="7918" y="10126"/>
                    <a:pt x="8017" y="9887"/>
                    <a:pt x="8037" y="9688"/>
                  </a:cubicBezTo>
                  <a:cubicBezTo>
                    <a:pt x="8117" y="9271"/>
                    <a:pt x="8117" y="8793"/>
                    <a:pt x="8216" y="8376"/>
                  </a:cubicBezTo>
                  <a:cubicBezTo>
                    <a:pt x="8415" y="7560"/>
                    <a:pt x="8634" y="6744"/>
                    <a:pt x="8952" y="5949"/>
                  </a:cubicBezTo>
                  <a:cubicBezTo>
                    <a:pt x="9668" y="4218"/>
                    <a:pt x="10464" y="2527"/>
                    <a:pt x="11240" y="836"/>
                  </a:cubicBezTo>
                  <a:cubicBezTo>
                    <a:pt x="11300" y="737"/>
                    <a:pt x="11399" y="637"/>
                    <a:pt x="11399" y="538"/>
                  </a:cubicBezTo>
                  <a:cubicBezTo>
                    <a:pt x="11399" y="339"/>
                    <a:pt x="11320" y="180"/>
                    <a:pt x="112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9" name="Google Shape;3019;p54"/>
            <p:cNvSpPr/>
            <p:nvPr/>
          </p:nvSpPr>
          <p:spPr>
            <a:xfrm>
              <a:off x="1679875" y="4200325"/>
              <a:ext cx="84075" cy="312350"/>
            </a:xfrm>
            <a:custGeom>
              <a:avLst/>
              <a:gdLst/>
              <a:ahLst/>
              <a:cxnLst/>
              <a:rect l="l" t="t" r="r" b="b"/>
              <a:pathLst>
                <a:path w="3363" h="12494" extrusionOk="0">
                  <a:moveTo>
                    <a:pt x="657" y="1"/>
                  </a:moveTo>
                  <a:cubicBezTo>
                    <a:pt x="498" y="41"/>
                    <a:pt x="359" y="41"/>
                    <a:pt x="200" y="41"/>
                  </a:cubicBezTo>
                  <a:cubicBezTo>
                    <a:pt x="120" y="240"/>
                    <a:pt x="1" y="459"/>
                    <a:pt x="1" y="677"/>
                  </a:cubicBezTo>
                  <a:cubicBezTo>
                    <a:pt x="21" y="1970"/>
                    <a:pt x="60" y="3263"/>
                    <a:pt x="160" y="4537"/>
                  </a:cubicBezTo>
                  <a:cubicBezTo>
                    <a:pt x="220" y="5432"/>
                    <a:pt x="478" y="6267"/>
                    <a:pt x="578" y="7162"/>
                  </a:cubicBezTo>
                  <a:cubicBezTo>
                    <a:pt x="777" y="8993"/>
                    <a:pt x="1453" y="10624"/>
                    <a:pt x="2368" y="12175"/>
                  </a:cubicBezTo>
                  <a:cubicBezTo>
                    <a:pt x="2686" y="12275"/>
                    <a:pt x="3024" y="12394"/>
                    <a:pt x="3363" y="12494"/>
                  </a:cubicBezTo>
                  <a:cubicBezTo>
                    <a:pt x="3343" y="12394"/>
                    <a:pt x="3283" y="12295"/>
                    <a:pt x="3243" y="12195"/>
                  </a:cubicBezTo>
                  <a:cubicBezTo>
                    <a:pt x="2885" y="11499"/>
                    <a:pt x="2467" y="10843"/>
                    <a:pt x="2189" y="10126"/>
                  </a:cubicBezTo>
                  <a:cubicBezTo>
                    <a:pt x="1174" y="7401"/>
                    <a:pt x="816" y="4517"/>
                    <a:pt x="777" y="1592"/>
                  </a:cubicBezTo>
                  <a:cubicBezTo>
                    <a:pt x="777" y="1075"/>
                    <a:pt x="697" y="538"/>
                    <a:pt x="65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0" name="Google Shape;3020;p54"/>
            <p:cNvSpPr/>
            <p:nvPr/>
          </p:nvSpPr>
          <p:spPr>
            <a:xfrm>
              <a:off x="1791275" y="4937375"/>
              <a:ext cx="5000" cy="6475"/>
            </a:xfrm>
            <a:custGeom>
              <a:avLst/>
              <a:gdLst/>
              <a:ahLst/>
              <a:cxnLst/>
              <a:rect l="l" t="t" r="r" b="b"/>
              <a:pathLst>
                <a:path w="200" h="259" extrusionOk="0">
                  <a:moveTo>
                    <a:pt x="200" y="259"/>
                  </a:moveTo>
                  <a:cubicBezTo>
                    <a:pt x="120" y="159"/>
                    <a:pt x="80" y="60"/>
                    <a:pt x="1" y="0"/>
                  </a:cubicBezTo>
                  <a:cubicBezTo>
                    <a:pt x="80" y="60"/>
                    <a:pt x="120" y="159"/>
                    <a:pt x="200" y="259"/>
                  </a:cubicBezTo>
                  <a:close/>
                </a:path>
              </a:pathLst>
            </a:custGeom>
            <a:solidFill>
              <a:srgbClr val="2679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1" name="Google Shape;3021;p54"/>
            <p:cNvSpPr/>
            <p:nvPr/>
          </p:nvSpPr>
          <p:spPr>
            <a:xfrm>
              <a:off x="1867375" y="4131300"/>
              <a:ext cx="164625" cy="396800"/>
            </a:xfrm>
            <a:custGeom>
              <a:avLst/>
              <a:gdLst/>
              <a:ahLst/>
              <a:cxnLst/>
              <a:rect l="l" t="t" r="r" b="b"/>
              <a:pathLst>
                <a:path w="6585" h="15872" extrusionOk="0">
                  <a:moveTo>
                    <a:pt x="4198" y="7118"/>
                  </a:moveTo>
                  <a:cubicBezTo>
                    <a:pt x="4596" y="7178"/>
                    <a:pt x="4914" y="7218"/>
                    <a:pt x="4854" y="7636"/>
                  </a:cubicBezTo>
                  <a:cubicBezTo>
                    <a:pt x="4735" y="8392"/>
                    <a:pt x="4596" y="9128"/>
                    <a:pt x="4416" y="9884"/>
                  </a:cubicBezTo>
                  <a:cubicBezTo>
                    <a:pt x="4357" y="10023"/>
                    <a:pt x="4297" y="10202"/>
                    <a:pt x="4198" y="10281"/>
                  </a:cubicBezTo>
                  <a:cubicBezTo>
                    <a:pt x="4058" y="10381"/>
                    <a:pt x="3859" y="10401"/>
                    <a:pt x="3720" y="10460"/>
                  </a:cubicBezTo>
                  <a:cubicBezTo>
                    <a:pt x="3661" y="10301"/>
                    <a:pt x="3561" y="10122"/>
                    <a:pt x="3601" y="10003"/>
                  </a:cubicBezTo>
                  <a:cubicBezTo>
                    <a:pt x="3661" y="9585"/>
                    <a:pt x="3800" y="9167"/>
                    <a:pt x="3899" y="8710"/>
                  </a:cubicBezTo>
                  <a:cubicBezTo>
                    <a:pt x="3979" y="8193"/>
                    <a:pt x="4098" y="7675"/>
                    <a:pt x="4198" y="7118"/>
                  </a:cubicBezTo>
                  <a:close/>
                  <a:moveTo>
                    <a:pt x="5384" y="0"/>
                  </a:moveTo>
                  <a:cubicBezTo>
                    <a:pt x="5312" y="0"/>
                    <a:pt x="5235" y="6"/>
                    <a:pt x="5153" y="17"/>
                  </a:cubicBezTo>
                  <a:cubicBezTo>
                    <a:pt x="3919" y="136"/>
                    <a:pt x="3223" y="1031"/>
                    <a:pt x="2626" y="2006"/>
                  </a:cubicBezTo>
                  <a:cubicBezTo>
                    <a:pt x="2845" y="4055"/>
                    <a:pt x="2547" y="6084"/>
                    <a:pt x="2149" y="8073"/>
                  </a:cubicBezTo>
                  <a:cubicBezTo>
                    <a:pt x="1830" y="9764"/>
                    <a:pt x="1393" y="11415"/>
                    <a:pt x="1035" y="13086"/>
                  </a:cubicBezTo>
                  <a:cubicBezTo>
                    <a:pt x="1254" y="13564"/>
                    <a:pt x="1134" y="14001"/>
                    <a:pt x="876" y="14439"/>
                  </a:cubicBezTo>
                  <a:cubicBezTo>
                    <a:pt x="617" y="14877"/>
                    <a:pt x="338" y="15334"/>
                    <a:pt x="0" y="15871"/>
                  </a:cubicBezTo>
                  <a:cubicBezTo>
                    <a:pt x="482" y="15808"/>
                    <a:pt x="931" y="15648"/>
                    <a:pt x="1358" y="15648"/>
                  </a:cubicBezTo>
                  <a:cubicBezTo>
                    <a:pt x="1602" y="15648"/>
                    <a:pt x="1838" y="15700"/>
                    <a:pt x="2069" y="15851"/>
                  </a:cubicBezTo>
                  <a:cubicBezTo>
                    <a:pt x="2348" y="15652"/>
                    <a:pt x="2626" y="15434"/>
                    <a:pt x="2905" y="15235"/>
                  </a:cubicBezTo>
                  <a:cubicBezTo>
                    <a:pt x="3442" y="14598"/>
                    <a:pt x="4019" y="13981"/>
                    <a:pt x="4516" y="13305"/>
                  </a:cubicBezTo>
                  <a:cubicBezTo>
                    <a:pt x="5610" y="11813"/>
                    <a:pt x="6187" y="10122"/>
                    <a:pt x="6386" y="8312"/>
                  </a:cubicBezTo>
                  <a:cubicBezTo>
                    <a:pt x="6446" y="7675"/>
                    <a:pt x="6386" y="6979"/>
                    <a:pt x="6426" y="6303"/>
                  </a:cubicBezTo>
                  <a:cubicBezTo>
                    <a:pt x="6585" y="4433"/>
                    <a:pt x="6386" y="2563"/>
                    <a:pt x="6127" y="733"/>
                  </a:cubicBezTo>
                  <a:cubicBezTo>
                    <a:pt x="6059" y="219"/>
                    <a:pt x="5828" y="0"/>
                    <a:pt x="5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2" name="Google Shape;3022;p54"/>
            <p:cNvSpPr/>
            <p:nvPr/>
          </p:nvSpPr>
          <p:spPr>
            <a:xfrm>
              <a:off x="1798750" y="4114450"/>
              <a:ext cx="124850" cy="393750"/>
            </a:xfrm>
            <a:custGeom>
              <a:avLst/>
              <a:gdLst/>
              <a:ahLst/>
              <a:cxnLst/>
              <a:rect l="l" t="t" r="r" b="b"/>
              <a:pathLst>
                <a:path w="4994" h="15750" extrusionOk="0">
                  <a:moveTo>
                    <a:pt x="2367" y="7116"/>
                  </a:moveTo>
                  <a:cubicBezTo>
                    <a:pt x="2487" y="7315"/>
                    <a:pt x="2706" y="7514"/>
                    <a:pt x="2686" y="7713"/>
                  </a:cubicBezTo>
                  <a:cubicBezTo>
                    <a:pt x="2606" y="8648"/>
                    <a:pt x="2507" y="9543"/>
                    <a:pt x="2367" y="10458"/>
                  </a:cubicBezTo>
                  <a:cubicBezTo>
                    <a:pt x="2328" y="10657"/>
                    <a:pt x="2089" y="10836"/>
                    <a:pt x="1930" y="11035"/>
                  </a:cubicBezTo>
                  <a:cubicBezTo>
                    <a:pt x="1790" y="10776"/>
                    <a:pt x="1631" y="10538"/>
                    <a:pt x="1572" y="10379"/>
                  </a:cubicBezTo>
                  <a:cubicBezTo>
                    <a:pt x="1691" y="9344"/>
                    <a:pt x="1771" y="8469"/>
                    <a:pt x="1910" y="7653"/>
                  </a:cubicBezTo>
                  <a:cubicBezTo>
                    <a:pt x="1970" y="7454"/>
                    <a:pt x="2208" y="7295"/>
                    <a:pt x="2367" y="7116"/>
                  </a:cubicBezTo>
                  <a:close/>
                  <a:moveTo>
                    <a:pt x="3353" y="0"/>
                  </a:moveTo>
                  <a:cubicBezTo>
                    <a:pt x="3319" y="0"/>
                    <a:pt x="3289" y="5"/>
                    <a:pt x="3263" y="14"/>
                  </a:cubicBezTo>
                  <a:cubicBezTo>
                    <a:pt x="2964" y="54"/>
                    <a:pt x="2626" y="213"/>
                    <a:pt x="2427" y="432"/>
                  </a:cubicBezTo>
                  <a:cubicBezTo>
                    <a:pt x="1790" y="1188"/>
                    <a:pt x="1194" y="2004"/>
                    <a:pt x="597" y="2780"/>
                  </a:cubicBezTo>
                  <a:cubicBezTo>
                    <a:pt x="637" y="3038"/>
                    <a:pt x="716" y="3297"/>
                    <a:pt x="696" y="3575"/>
                  </a:cubicBezTo>
                  <a:cubicBezTo>
                    <a:pt x="577" y="4590"/>
                    <a:pt x="398" y="5604"/>
                    <a:pt x="299" y="6619"/>
                  </a:cubicBezTo>
                  <a:cubicBezTo>
                    <a:pt x="179" y="8071"/>
                    <a:pt x="100" y="9543"/>
                    <a:pt x="20" y="10995"/>
                  </a:cubicBezTo>
                  <a:cubicBezTo>
                    <a:pt x="0" y="11652"/>
                    <a:pt x="0" y="12288"/>
                    <a:pt x="0" y="12945"/>
                  </a:cubicBezTo>
                  <a:cubicBezTo>
                    <a:pt x="597" y="13183"/>
                    <a:pt x="597" y="13760"/>
                    <a:pt x="716" y="14258"/>
                  </a:cubicBezTo>
                  <a:cubicBezTo>
                    <a:pt x="875" y="14755"/>
                    <a:pt x="995" y="15252"/>
                    <a:pt x="1114" y="15750"/>
                  </a:cubicBezTo>
                  <a:cubicBezTo>
                    <a:pt x="1333" y="15411"/>
                    <a:pt x="1492" y="15053"/>
                    <a:pt x="1711" y="14755"/>
                  </a:cubicBezTo>
                  <a:cubicBezTo>
                    <a:pt x="2089" y="14258"/>
                    <a:pt x="2328" y="13661"/>
                    <a:pt x="3004" y="13462"/>
                  </a:cubicBezTo>
                  <a:cubicBezTo>
                    <a:pt x="3223" y="12487"/>
                    <a:pt x="3461" y="11512"/>
                    <a:pt x="3700" y="10577"/>
                  </a:cubicBezTo>
                  <a:cubicBezTo>
                    <a:pt x="4178" y="8708"/>
                    <a:pt x="4595" y="6818"/>
                    <a:pt x="4595" y="4888"/>
                  </a:cubicBezTo>
                  <a:cubicBezTo>
                    <a:pt x="4595" y="4331"/>
                    <a:pt x="4615" y="3794"/>
                    <a:pt x="4695" y="3257"/>
                  </a:cubicBezTo>
                  <a:cubicBezTo>
                    <a:pt x="4715" y="3078"/>
                    <a:pt x="4894" y="2859"/>
                    <a:pt x="4993" y="2660"/>
                  </a:cubicBezTo>
                  <a:cubicBezTo>
                    <a:pt x="4814" y="1745"/>
                    <a:pt x="4456" y="930"/>
                    <a:pt x="3859" y="233"/>
                  </a:cubicBezTo>
                  <a:cubicBezTo>
                    <a:pt x="3776" y="117"/>
                    <a:pt x="3526" y="0"/>
                    <a:pt x="3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3" name="Google Shape;3023;p54"/>
            <p:cNvSpPr/>
            <p:nvPr/>
          </p:nvSpPr>
          <p:spPr>
            <a:xfrm>
              <a:off x="1873825" y="4181925"/>
              <a:ext cx="64675" cy="277050"/>
            </a:xfrm>
            <a:custGeom>
              <a:avLst/>
              <a:gdLst/>
              <a:ahLst/>
              <a:cxnLst/>
              <a:rect l="l" t="t" r="r" b="b"/>
              <a:pathLst>
                <a:path w="2587" h="11082" extrusionOk="0">
                  <a:moveTo>
                    <a:pt x="1990" y="1"/>
                  </a:moveTo>
                  <a:cubicBezTo>
                    <a:pt x="1891" y="200"/>
                    <a:pt x="1712" y="379"/>
                    <a:pt x="1692" y="598"/>
                  </a:cubicBezTo>
                  <a:cubicBezTo>
                    <a:pt x="1612" y="1135"/>
                    <a:pt x="1592" y="1672"/>
                    <a:pt x="1592" y="2209"/>
                  </a:cubicBezTo>
                  <a:cubicBezTo>
                    <a:pt x="1592" y="4159"/>
                    <a:pt x="1194" y="6048"/>
                    <a:pt x="697" y="7898"/>
                  </a:cubicBezTo>
                  <a:cubicBezTo>
                    <a:pt x="458" y="8853"/>
                    <a:pt x="220" y="9828"/>
                    <a:pt x="1" y="10783"/>
                  </a:cubicBezTo>
                  <a:cubicBezTo>
                    <a:pt x="260" y="10882"/>
                    <a:pt x="518" y="10962"/>
                    <a:pt x="777" y="11081"/>
                  </a:cubicBezTo>
                  <a:cubicBezTo>
                    <a:pt x="1155" y="9390"/>
                    <a:pt x="1572" y="7759"/>
                    <a:pt x="1891" y="6068"/>
                  </a:cubicBezTo>
                  <a:cubicBezTo>
                    <a:pt x="2269" y="4079"/>
                    <a:pt x="2587" y="2070"/>
                    <a:pt x="236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4" name="Google Shape;3024;p54"/>
            <p:cNvSpPr/>
            <p:nvPr/>
          </p:nvSpPr>
          <p:spPr>
            <a:xfrm>
              <a:off x="1779350" y="4183925"/>
              <a:ext cx="37325" cy="253650"/>
            </a:xfrm>
            <a:custGeom>
              <a:avLst/>
              <a:gdLst/>
              <a:ahLst/>
              <a:cxnLst/>
              <a:rect l="l" t="t" r="r" b="b"/>
              <a:pathLst>
                <a:path w="1493" h="10146" extrusionOk="0">
                  <a:moveTo>
                    <a:pt x="1094" y="1"/>
                  </a:moveTo>
                  <a:cubicBezTo>
                    <a:pt x="975" y="219"/>
                    <a:pt x="776" y="418"/>
                    <a:pt x="756" y="637"/>
                  </a:cubicBezTo>
                  <a:cubicBezTo>
                    <a:pt x="518" y="1990"/>
                    <a:pt x="319" y="3323"/>
                    <a:pt x="199" y="4675"/>
                  </a:cubicBezTo>
                  <a:cubicBezTo>
                    <a:pt x="80" y="5829"/>
                    <a:pt x="60" y="7023"/>
                    <a:pt x="20" y="8216"/>
                  </a:cubicBezTo>
                  <a:cubicBezTo>
                    <a:pt x="0" y="8813"/>
                    <a:pt x="60" y="9450"/>
                    <a:pt x="80" y="10046"/>
                  </a:cubicBezTo>
                  <a:cubicBezTo>
                    <a:pt x="299" y="10066"/>
                    <a:pt x="557" y="10106"/>
                    <a:pt x="776" y="10146"/>
                  </a:cubicBezTo>
                  <a:cubicBezTo>
                    <a:pt x="776" y="9489"/>
                    <a:pt x="776" y="8853"/>
                    <a:pt x="796" y="8196"/>
                  </a:cubicBezTo>
                  <a:cubicBezTo>
                    <a:pt x="876" y="6724"/>
                    <a:pt x="955" y="5292"/>
                    <a:pt x="1075" y="3820"/>
                  </a:cubicBezTo>
                  <a:cubicBezTo>
                    <a:pt x="1174" y="2805"/>
                    <a:pt x="1353" y="1791"/>
                    <a:pt x="1472" y="756"/>
                  </a:cubicBezTo>
                  <a:cubicBezTo>
                    <a:pt x="1492" y="518"/>
                    <a:pt x="1393" y="239"/>
                    <a:pt x="1373" y="1"/>
                  </a:cubicBezTo>
                  <a:cubicBezTo>
                    <a:pt x="1323" y="10"/>
                    <a:pt x="1273" y="15"/>
                    <a:pt x="1226" y="15"/>
                  </a:cubicBezTo>
                  <a:cubicBezTo>
                    <a:pt x="1179" y="15"/>
                    <a:pt x="1134" y="10"/>
                    <a:pt x="109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5" name="Google Shape;3025;p54"/>
            <p:cNvSpPr/>
            <p:nvPr/>
          </p:nvSpPr>
          <p:spPr>
            <a:xfrm>
              <a:off x="1662475" y="4624050"/>
              <a:ext cx="144250" cy="109425"/>
            </a:xfrm>
            <a:custGeom>
              <a:avLst/>
              <a:gdLst/>
              <a:ahLst/>
              <a:cxnLst/>
              <a:rect l="l" t="t" r="r" b="b"/>
              <a:pathLst>
                <a:path w="5770" h="4377" extrusionOk="0">
                  <a:moveTo>
                    <a:pt x="299" y="1"/>
                  </a:moveTo>
                  <a:cubicBezTo>
                    <a:pt x="219" y="60"/>
                    <a:pt x="1" y="200"/>
                    <a:pt x="1" y="279"/>
                  </a:cubicBezTo>
                  <a:cubicBezTo>
                    <a:pt x="20" y="458"/>
                    <a:pt x="120" y="717"/>
                    <a:pt x="279" y="816"/>
                  </a:cubicBezTo>
                  <a:cubicBezTo>
                    <a:pt x="438" y="936"/>
                    <a:pt x="697" y="896"/>
                    <a:pt x="896" y="955"/>
                  </a:cubicBezTo>
                  <a:cubicBezTo>
                    <a:pt x="1473" y="1154"/>
                    <a:pt x="2149" y="1234"/>
                    <a:pt x="2646" y="1592"/>
                  </a:cubicBezTo>
                  <a:cubicBezTo>
                    <a:pt x="3601" y="2229"/>
                    <a:pt x="4576" y="2925"/>
                    <a:pt x="4974" y="4118"/>
                  </a:cubicBezTo>
                  <a:cubicBezTo>
                    <a:pt x="5033" y="4238"/>
                    <a:pt x="5332" y="4297"/>
                    <a:pt x="5491" y="4377"/>
                  </a:cubicBezTo>
                  <a:cubicBezTo>
                    <a:pt x="5570" y="4198"/>
                    <a:pt x="5769" y="3979"/>
                    <a:pt x="5730" y="3820"/>
                  </a:cubicBezTo>
                  <a:cubicBezTo>
                    <a:pt x="5630" y="3482"/>
                    <a:pt x="5451" y="3144"/>
                    <a:pt x="5232" y="2885"/>
                  </a:cubicBezTo>
                  <a:cubicBezTo>
                    <a:pt x="4755" y="2328"/>
                    <a:pt x="4238" y="1851"/>
                    <a:pt x="3740" y="1353"/>
                  </a:cubicBezTo>
                  <a:cubicBezTo>
                    <a:pt x="2805" y="418"/>
                    <a:pt x="1592" y="299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6" name="Google Shape;3026;p54"/>
            <p:cNvSpPr/>
            <p:nvPr/>
          </p:nvSpPr>
          <p:spPr>
            <a:xfrm>
              <a:off x="1763925" y="4513150"/>
              <a:ext cx="2525" cy="2500"/>
            </a:xfrm>
            <a:custGeom>
              <a:avLst/>
              <a:gdLst/>
              <a:ahLst/>
              <a:cxnLst/>
              <a:rect l="l" t="t" r="r" b="b"/>
              <a:pathLst>
                <a:path w="101" h="100" extrusionOk="0">
                  <a:moveTo>
                    <a:pt x="1" y="1"/>
                  </a:moveTo>
                  <a:lnTo>
                    <a:pt x="1" y="1"/>
                  </a:lnTo>
                  <a:cubicBezTo>
                    <a:pt x="21" y="20"/>
                    <a:pt x="80" y="60"/>
                    <a:pt x="100" y="100"/>
                  </a:cubicBezTo>
                  <a:cubicBezTo>
                    <a:pt x="80" y="60"/>
                    <a:pt x="40" y="20"/>
                    <a:pt x="1" y="1"/>
                  </a:cubicBezTo>
                  <a:close/>
                </a:path>
              </a:pathLst>
            </a:custGeom>
            <a:solidFill>
              <a:srgbClr val="982E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7" name="Google Shape;3027;p54"/>
            <p:cNvSpPr/>
            <p:nvPr/>
          </p:nvSpPr>
          <p:spPr>
            <a:xfrm>
              <a:off x="1901675" y="5081575"/>
              <a:ext cx="1525" cy="1025"/>
            </a:xfrm>
            <a:custGeom>
              <a:avLst/>
              <a:gdLst/>
              <a:ahLst/>
              <a:cxnLst/>
              <a:rect l="l" t="t" r="r" b="b"/>
              <a:pathLst>
                <a:path w="61" h="41" extrusionOk="0">
                  <a:moveTo>
                    <a:pt x="41" y="1"/>
                  </a:moveTo>
                  <a:lnTo>
                    <a:pt x="1" y="21"/>
                  </a:lnTo>
                  <a:lnTo>
                    <a:pt x="41" y="41"/>
                  </a:lnTo>
                  <a:lnTo>
                    <a:pt x="61" y="21"/>
                  </a:lnTo>
                  <a:cubicBezTo>
                    <a:pt x="61" y="1"/>
                    <a:pt x="41" y="1"/>
                    <a:pt x="41" y="1"/>
                  </a:cubicBezTo>
                  <a:close/>
                </a:path>
              </a:pathLst>
            </a:custGeom>
            <a:solidFill>
              <a:srgbClr val="ABE9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484167" y="2237932"/>
            <a:ext cx="8373631" cy="2636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  <a:p>
            <a:pPr marL="609585" indent="-609585" algn="just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4HS/1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 algn="just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 algn="just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5" y="1780845"/>
            <a:ext cx="3481176" cy="417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8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149E3BE0-2193-C84E-9D7A-D26F8F14E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066" y="1234539"/>
            <a:ext cx="1774311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 sz="2400"/>
          </a:p>
        </p:txBody>
      </p:sp>
      <p:pic>
        <p:nvPicPr>
          <p:cNvPr id="2" name="650114851917434079.mp4" descr="650114851917434079.mp4">
            <a:hlinkClick r:id="" action="ppaction://media"/>
            <a:extLst>
              <a:ext uri="{FF2B5EF4-FFF2-40B4-BE49-F238E27FC236}">
                <a16:creationId xmlns:a16="http://schemas.microsoft.com/office/drawing/2014/main" id="{29212374-3FCE-9B44-9488-489C0E8983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1" y="67493"/>
            <a:ext cx="1549625" cy="870857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26497" y="99887"/>
            <a:ext cx="5222135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indent="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209545" defTabSz="1219170"/>
            <a:r>
              <a:rPr lang="en-US" altLang="en-US" sz="2000" b="1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THẢO LUẬN NHÓM- ĐÁNH GIÁ</a:t>
            </a:r>
            <a:endParaRPr lang="en-US" altLang="en-US" sz="1200" dirty="0">
              <a:solidFill>
                <a:srgbClr val="0907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09545" defTabSz="1219170"/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3p</a:t>
            </a:r>
            <a:endParaRPr lang="en-US" altLang="en-US" sz="1200" dirty="0">
              <a:solidFill>
                <a:srgbClr val="0907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09545" defTabSz="1219170"/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NHÓM: </a:t>
            </a:r>
            <a:endParaRPr lang="en-US" altLang="en-US" sz="1200" dirty="0">
              <a:solidFill>
                <a:srgbClr val="0907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09545" defTabSz="1219170"/>
            <a:endParaRPr lang="en-US" altLang="en-US" sz="2400" dirty="0">
              <a:solidFill>
                <a:srgbClr val="090707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00668"/>
              </p:ext>
            </p:extLst>
          </p:nvPr>
        </p:nvGraphicFramePr>
        <p:xfrm>
          <a:off x="731521" y="1319348"/>
          <a:ext cx="10881359" cy="5186113"/>
        </p:xfrm>
        <a:graphic>
          <a:graphicData uri="http://schemas.openxmlformats.org/drawingml/2006/table">
            <a:tbl>
              <a:tblPr/>
              <a:tblGrid>
                <a:gridCol w="1624965">
                  <a:extLst>
                    <a:ext uri="{9D8B030D-6E8A-4147-A177-3AD203B41FA5}">
                      <a16:colId xmlns:a16="http://schemas.microsoft.com/office/drawing/2014/main" val="2153869685"/>
                    </a:ext>
                  </a:extLst>
                </a:gridCol>
                <a:gridCol w="7372173">
                  <a:extLst>
                    <a:ext uri="{9D8B030D-6E8A-4147-A177-3AD203B41FA5}">
                      <a16:colId xmlns:a16="http://schemas.microsoft.com/office/drawing/2014/main" val="212742763"/>
                    </a:ext>
                  </a:extLst>
                </a:gridCol>
                <a:gridCol w="942480">
                  <a:extLst>
                    <a:ext uri="{9D8B030D-6E8A-4147-A177-3AD203B41FA5}">
                      <a16:colId xmlns:a16="http://schemas.microsoft.com/office/drawing/2014/main" val="2622289348"/>
                    </a:ext>
                  </a:extLst>
                </a:gridCol>
                <a:gridCol w="941741">
                  <a:extLst>
                    <a:ext uri="{9D8B030D-6E8A-4147-A177-3AD203B41FA5}">
                      <a16:colId xmlns:a16="http://schemas.microsoft.com/office/drawing/2014/main" val="1154344369"/>
                    </a:ext>
                  </a:extLst>
                </a:gridCol>
              </a:tblGrid>
              <a:tr h="41796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(Chi tiết)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946327"/>
                  </a:ext>
                </a:extLst>
              </a:tr>
              <a:tr h="360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622020"/>
                  </a:ext>
                </a:extLst>
              </a:tr>
              <a:tr h="800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 cảnh của tác giả?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577511"/>
                  </a:ext>
                </a:extLst>
              </a:tr>
              <a:tr h="1523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978664"/>
                  </a:ext>
                </a:extLst>
              </a:tr>
              <a:tr h="1149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Giọng thơ, BPTT được sử dụng?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762289"/>
                  </a:ext>
                </a:extLst>
              </a:tr>
              <a:tr h="33031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83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53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"/>
          <p:cNvSpPr>
            <a:spLocks noChangeArrowheads="1"/>
          </p:cNvSpPr>
          <p:nvPr/>
        </p:nvSpPr>
        <p:spPr bwMode="auto">
          <a:xfrm>
            <a:off x="3626497" y="99887"/>
            <a:ext cx="5222135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indent="157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209545" defTabSz="1219170"/>
            <a:r>
              <a:rPr lang="en-US" altLang="en-US" sz="2000" b="1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THẢO LUẬN NHÓM- ĐÁNH GIÁ</a:t>
            </a:r>
            <a:endParaRPr lang="en-US" altLang="en-US" sz="1200" dirty="0">
              <a:solidFill>
                <a:srgbClr val="0907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09545" defTabSz="1219170"/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3p</a:t>
            </a:r>
            <a:endParaRPr lang="en-US" altLang="en-US" sz="1200" dirty="0">
              <a:solidFill>
                <a:srgbClr val="0907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09545" defTabSz="1219170"/>
            <a:r>
              <a:rPr lang="en-US" altLang="en-US" sz="2000" dirty="0">
                <a:solidFill>
                  <a:srgbClr val="0907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NHÓM: </a:t>
            </a:r>
            <a:endParaRPr lang="en-US" altLang="en-US" sz="1200" dirty="0">
              <a:solidFill>
                <a:srgbClr val="0907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09545" defTabSz="1219170"/>
            <a:endParaRPr lang="en-US" altLang="en-US" sz="2400" dirty="0">
              <a:solidFill>
                <a:srgbClr val="090707"/>
              </a:solidFill>
            </a:endParaRPr>
          </a:p>
        </p:txBody>
      </p:sp>
      <p:graphicFrame>
        <p:nvGraphicFramePr>
          <p:cNvPr id="186" name="Table 1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974397"/>
              </p:ext>
            </p:extLst>
          </p:nvPr>
        </p:nvGraphicFramePr>
        <p:xfrm>
          <a:off x="731521" y="1319348"/>
          <a:ext cx="10881359" cy="5381756"/>
        </p:xfrm>
        <a:graphic>
          <a:graphicData uri="http://schemas.openxmlformats.org/drawingml/2006/table">
            <a:tbl>
              <a:tblPr/>
              <a:tblGrid>
                <a:gridCol w="1624965">
                  <a:extLst>
                    <a:ext uri="{9D8B030D-6E8A-4147-A177-3AD203B41FA5}">
                      <a16:colId xmlns:a16="http://schemas.microsoft.com/office/drawing/2014/main" val="2153869685"/>
                    </a:ext>
                  </a:extLst>
                </a:gridCol>
                <a:gridCol w="7372173">
                  <a:extLst>
                    <a:ext uri="{9D8B030D-6E8A-4147-A177-3AD203B41FA5}">
                      <a16:colId xmlns:a16="http://schemas.microsoft.com/office/drawing/2014/main" val="212742763"/>
                    </a:ext>
                  </a:extLst>
                </a:gridCol>
                <a:gridCol w="942480">
                  <a:extLst>
                    <a:ext uri="{9D8B030D-6E8A-4147-A177-3AD203B41FA5}">
                      <a16:colId xmlns:a16="http://schemas.microsoft.com/office/drawing/2014/main" val="2622289348"/>
                    </a:ext>
                  </a:extLst>
                </a:gridCol>
                <a:gridCol w="941741">
                  <a:extLst>
                    <a:ext uri="{9D8B030D-6E8A-4147-A177-3AD203B41FA5}">
                      <a16:colId xmlns:a16="http://schemas.microsoft.com/office/drawing/2014/main" val="1154344369"/>
                    </a:ext>
                  </a:extLst>
                </a:gridCol>
              </a:tblGrid>
              <a:tr h="41796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(Chi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946327"/>
                  </a:ext>
                </a:extLst>
              </a:tr>
              <a:tr h="360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622020"/>
                  </a:ext>
                </a:extLst>
              </a:tr>
              <a:tr h="800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 cảnh của tác giả?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hương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577511"/>
                  </a:ext>
                </a:extLst>
              </a:tr>
              <a:tr h="15233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thuyền</a:t>
                      </a:r>
                      <a:endParaRPr lang="en-US" sz="20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nồng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mặn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978664"/>
                  </a:ext>
                </a:extLst>
              </a:tr>
              <a:tr h="1149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Giọng thơ, BPTT được sử dụng?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US" sz="18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,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“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762289"/>
                  </a:ext>
                </a:extLst>
              </a:tr>
              <a:tr h="33031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hương</a:t>
                      </a:r>
                      <a:endParaRPr lang="en-SG" sz="18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83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2790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ow to Make an Airmail Border in CorelDraw | Graphic design resume,  Envelope template printable, Mail temp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4871" r="3949" b="5289"/>
          <a:stretch>
            <a:fillRect/>
          </a:stretch>
        </p:blipFill>
        <p:spPr bwMode="auto">
          <a:xfrm>
            <a:off x="0" y="-161925"/>
            <a:ext cx="1231582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70218" y="243205"/>
            <a:ext cx="42820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mật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endParaRPr lang="en-US" sz="4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57084" y="982028"/>
            <a:ext cx="1120165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1662" algn="just" defTabSz="1219170">
              <a:buClr>
                <a:srgbClr val="000000"/>
              </a:buClr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khoẻ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khoắn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(1) </a:t>
            </a:r>
            <a:r>
              <a:rPr lang="en-US" sz="36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………………………….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vi-VN" altLang="zh-C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(2)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</a:t>
            </a:r>
            <a:r>
              <a:rPr lang="vi-VN" altLang="zh-C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ra một bức tranh tươi sáng, sinh động về một làng quê 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(3) </a:t>
            </a:r>
            <a:r>
              <a:rPr lang="en-US" sz="36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………....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đó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 bật lên hình ảnh khỏe khoắn,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(4) </a:t>
            </a:r>
            <a:r>
              <a:rPr lang="en-US" sz="36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…………….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(5)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altLang="zh-C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sinh hoạt lao động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+mj-lt"/>
                <a:cs typeface="#9Slide03 Arima Madurai Bold" pitchFamily="2" charset="0"/>
              </a:rPr>
              <a:t>Bài thơ còn cho </a:t>
            </a:r>
            <a:r>
              <a:rPr lang="vi-VN" sz="3600" dirty="0" smtClean="0">
                <a:latin typeface="+mj-lt"/>
                <a:cs typeface="#9Slide03 Arima Madurai Bold" pitchFamily="2" charset="0"/>
              </a:rPr>
              <a:t>thấy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(6)</a:t>
            </a:r>
            <a:r>
              <a:rPr lang="vi-VN" sz="3600" dirty="0" smtClean="0">
                <a:latin typeface="+mj-lt"/>
                <a:cs typeface="#9Slide03 Arima Madurai Bold" pitchFamily="2" charset="0"/>
              </a:rPr>
              <a:t> </a:t>
            </a:r>
            <a:r>
              <a:rPr lang="en-US" sz="3600" dirty="0" smtClean="0">
                <a:latin typeface="+mj-lt"/>
                <a:cs typeface="#9Slide03 Arima Madurai Bold" pitchFamily="2" charset="0"/>
              </a:rPr>
              <a:t>…………..</a:t>
            </a:r>
            <a:r>
              <a:rPr lang="vi-VN" sz="3600" dirty="0" smtClean="0">
                <a:latin typeface="+mj-lt"/>
                <a:cs typeface="#9Slide03 Arima Madurai Bold" pitchFamily="2" charset="0"/>
              </a:rPr>
              <a:t>quê </a:t>
            </a:r>
            <a:r>
              <a:rPr lang="vi-VN" sz="3600" dirty="0">
                <a:latin typeface="+mj-lt"/>
                <a:cs typeface="#9Slide03 Arima Madurai Bold" pitchFamily="2" charset="0"/>
              </a:rPr>
              <a:t>hương trong sáng, tha thiết của nhà thơ.</a:t>
            </a:r>
            <a:endParaRPr lang="en-US" sz="3600" dirty="0">
              <a:latin typeface="+mj-lt"/>
              <a:cs typeface="#9Slide03 Arima Madurai Bold" pitchFamily="2" charset="0"/>
            </a:endParaRPr>
          </a:p>
          <a:p>
            <a:pPr marL="211662" algn="just" defTabSz="1219170">
              <a:buClr>
                <a:srgbClr val="000000"/>
              </a:buClr>
              <a:defRPr/>
            </a:pPr>
            <a:endParaRPr lang="en-US" sz="3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0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ow to Make an Airmail Border in CorelDraw | Graphic design resume,  Envelope template printable, Mail temp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4871" r="3949" b="5289"/>
          <a:stretch>
            <a:fillRect/>
          </a:stretch>
        </p:blipFill>
        <p:spPr bwMode="auto">
          <a:xfrm>
            <a:off x="0" y="-161925"/>
            <a:ext cx="1231582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70218" y="243205"/>
            <a:ext cx="42820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mật</a:t>
            </a:r>
            <a:r>
              <a:rPr lang="en-US" sz="4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endParaRPr lang="en-US" sz="4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57084" y="982028"/>
            <a:ext cx="1120165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1662" algn="just" defTabSz="1219170">
              <a:buClr>
                <a:srgbClr val="000000"/>
              </a:buClr>
              <a:defRPr/>
            </a:pP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khoẻ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khoắn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giàu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biện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(1)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sánh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ẩn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hoá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điệp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vi-VN" altLang="zh-C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(2)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</a:t>
            </a:r>
            <a:r>
              <a:rPr lang="vi-VN" altLang="zh-C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ra một bức tranh tươi sáng, sinh động về một làng quê 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(3)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miền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đó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 bật lên hình ảnh khỏe khoắn,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(4)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(5)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altLang="zh-C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sinh hoạt lao động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vi-VN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+mj-lt"/>
                <a:cs typeface="#9Slide03 Arima Madurai Bold" pitchFamily="2" charset="0"/>
              </a:rPr>
              <a:t>Bài thơ còn cho </a:t>
            </a:r>
            <a:r>
              <a:rPr lang="vi-VN" sz="3600" dirty="0" smtClean="0">
                <a:latin typeface="+mj-lt"/>
                <a:cs typeface="#9Slide03 Arima Madurai Bold" pitchFamily="2" charset="0"/>
              </a:rPr>
              <a:t>thấy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(6)</a:t>
            </a:r>
            <a:r>
              <a:rPr lang="vi-VN" sz="3600" dirty="0" smtClean="0">
                <a:latin typeface="+mj-lt"/>
                <a:cs typeface="#9Slide03 Arima Madurai Bold" pitchFamily="2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#9Slide03 Arima Madurai Bold" pitchFamily="2" charset="0"/>
              </a:rPr>
              <a:t>tình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  <a:cs typeface="#9Slide03 Arima Madurai Bold" pitchFamily="2" charset="0"/>
              </a:rPr>
              <a:t> </a:t>
            </a:r>
            <a:r>
              <a:rPr lang="vi-VN" sz="3600" dirty="0">
                <a:latin typeface="+mj-lt"/>
                <a:cs typeface="#9Slide03 Arima Madurai Bold" pitchFamily="2" charset="0"/>
              </a:rPr>
              <a:t>quê hương trong sáng, tha thiết của nhà thơ.</a:t>
            </a:r>
            <a:endParaRPr lang="en-US" sz="3600" dirty="0">
              <a:latin typeface="+mj-lt"/>
              <a:cs typeface="#9Slide03 Arima Madurai Bold" pitchFamily="2" charset="0"/>
            </a:endParaRPr>
          </a:p>
          <a:p>
            <a:pPr marL="211662" algn="just" defTabSz="1219170">
              <a:buClr>
                <a:srgbClr val="000000"/>
              </a:buClr>
              <a:defRPr/>
            </a:pPr>
            <a:endParaRPr lang="en-US" sz="3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6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19428" y="1"/>
            <a:ext cx="6805144" cy="7016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KHAI THÁC VĂN BẢN THƠ</a:t>
            </a:r>
          </a:p>
        </p:txBody>
      </p:sp>
      <p:sp>
        <p:nvSpPr>
          <p:cNvPr id="4" name="Rectangle: Rounded Corners 14"/>
          <p:cNvSpPr/>
          <p:nvPr/>
        </p:nvSpPr>
        <p:spPr>
          <a:xfrm>
            <a:off x="210455" y="787122"/>
            <a:ext cx="11509828" cy="1090097"/>
          </a:xfrm>
          <a:prstGeom prst="roundRect">
            <a:avLst>
              <a:gd name="adj" fmla="val 3125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7000"/>
              </a:lnSpc>
              <a:spcAft>
                <a:spcPts val="1067"/>
              </a:spcAft>
              <a:defRPr/>
            </a:pP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34"/>
          <p:cNvSpPr/>
          <p:nvPr/>
        </p:nvSpPr>
        <p:spPr>
          <a:xfrm>
            <a:off x="210454" y="2033459"/>
            <a:ext cx="11509828" cy="1035735"/>
          </a:xfrm>
          <a:prstGeom prst="roundRect">
            <a:avLst>
              <a:gd name="adj" fmla="val 31212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7000"/>
              </a:lnSpc>
              <a:spcAft>
                <a:spcPts val="1067"/>
              </a:spcAft>
              <a:defRPr/>
            </a:pP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endParaRPr lang="en-US" sz="3200" i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6"/>
          <p:cNvSpPr/>
          <p:nvPr/>
        </p:nvSpPr>
        <p:spPr>
          <a:xfrm>
            <a:off x="210453" y="3253908"/>
            <a:ext cx="11509828" cy="995856"/>
          </a:xfrm>
          <a:prstGeom prst="roundRect">
            <a:avLst>
              <a:gd name="adj" fmla="val 31212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7000"/>
              </a:lnSpc>
              <a:spcAft>
                <a:spcPts val="1067"/>
              </a:spcAft>
              <a:defRPr/>
            </a:pP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22"/>
          <p:cNvSpPr/>
          <p:nvPr/>
        </p:nvSpPr>
        <p:spPr>
          <a:xfrm>
            <a:off x="210453" y="4452102"/>
            <a:ext cx="11509828" cy="966812"/>
          </a:xfrm>
          <a:prstGeom prst="roundRect">
            <a:avLst>
              <a:gd name="adj" fmla="val 31212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7000"/>
              </a:lnSpc>
              <a:spcAft>
                <a:spcPts val="1067"/>
              </a:spcAft>
              <a:defRPr/>
            </a:pP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i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22"/>
          <p:cNvSpPr/>
          <p:nvPr/>
        </p:nvSpPr>
        <p:spPr>
          <a:xfrm>
            <a:off x="210452" y="5535979"/>
            <a:ext cx="11756571" cy="1282700"/>
          </a:xfrm>
          <a:prstGeom prst="roundRect">
            <a:avLst>
              <a:gd name="adj" fmla="val 31212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07000"/>
              </a:lnSpc>
              <a:spcAft>
                <a:spcPts val="1067"/>
              </a:spcAft>
              <a:defRPr/>
            </a:pP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93994" y="5079830"/>
            <a:ext cx="13584407" cy="1822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8" y="162761"/>
            <a:ext cx="1271653" cy="12063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486" y="2777076"/>
            <a:ext cx="594911" cy="5039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4601" y="2301930"/>
            <a:ext cx="827608" cy="4695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3260" y="1875724"/>
            <a:ext cx="760003" cy="7492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938" y="1008731"/>
            <a:ext cx="1641295" cy="9820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7362" y="872810"/>
            <a:ext cx="1592484" cy="1004269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40372" y="6423601"/>
            <a:ext cx="609441" cy="6094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09CA7D4-20A5-4249-4152-9D39B3518D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9388" y="3429001"/>
            <a:ext cx="3615040" cy="35146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1849CDF-C389-AE47-9F5A-14AA20AF707C}"/>
              </a:ext>
            </a:extLst>
          </p:cNvPr>
          <p:cNvSpPr txBox="1"/>
          <p:nvPr/>
        </p:nvSpPr>
        <p:spPr>
          <a:xfrm>
            <a:off x="340841" y="216437"/>
            <a:ext cx="1218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6000" b="1" dirty="0" smtClean="0">
                <a:solidFill>
                  <a:srgbClr val="CCB4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D1634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b="1" dirty="0">
                <a:solidFill>
                  <a:srgbClr val="A01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dirty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D190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BF2D56-89DC-2951-6C6A-634B3900C3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369" y="2136576"/>
            <a:ext cx="3872119" cy="41488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A236FC-B602-36CE-C522-4E3B1F94CC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0890" y="1978826"/>
            <a:ext cx="3872119" cy="4148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689046-5359-BF45-CE94-09D9C15B09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1209" y="1952351"/>
            <a:ext cx="3872119" cy="41488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FA2991-97C3-A100-6997-35540F72A5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841" y="4028583"/>
            <a:ext cx="2208136" cy="23659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768A10-AAA3-B46D-2C45-F97D030662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624896"/>
            <a:ext cx="2208136" cy="23659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4DFE028-34FD-210E-A597-ED7BB1AB88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7619" y="3830148"/>
            <a:ext cx="2208136" cy="23659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90FDBC-3E8E-6A8A-C7C1-6653571D5C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1218" y="4761254"/>
            <a:ext cx="1724543" cy="1847793"/>
          </a:xfrm>
          <a:prstGeom prst="rect">
            <a:avLst/>
          </a:prstGeom>
        </p:spPr>
      </p:pic>
      <p:grpSp>
        <p:nvGrpSpPr>
          <p:cNvPr id="36" name="组合 74">
            <a:extLst>
              <a:ext uri="{FF2B5EF4-FFF2-40B4-BE49-F238E27FC236}">
                <a16:creationId xmlns:a16="http://schemas.microsoft.com/office/drawing/2014/main" id="{9B0F09CA-1819-9767-537D-EDFA23942ED8}"/>
              </a:ext>
            </a:extLst>
          </p:cNvPr>
          <p:cNvGrpSpPr/>
          <p:nvPr/>
        </p:nvGrpSpPr>
        <p:grpSpPr>
          <a:xfrm>
            <a:off x="3293139" y="2749743"/>
            <a:ext cx="581192" cy="923201"/>
            <a:chOff x="5131680" y="1039196"/>
            <a:chExt cx="1951855" cy="3100453"/>
          </a:xfrm>
        </p:grpSpPr>
        <p:sp>
          <p:nvSpPr>
            <p:cNvPr id="37" name="文本框 10">
              <a:extLst>
                <a:ext uri="{FF2B5EF4-FFF2-40B4-BE49-F238E27FC236}">
                  <a16:creationId xmlns:a16="http://schemas.microsoft.com/office/drawing/2014/main" id="{B0E338E3-94B7-348B-3A7E-B79E40031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defTabSz="914377"/>
              <a:r>
                <a:rPr lang="en-US" altLang="zh-CN" sz="5399" dirty="0">
                  <a:solidFill>
                    <a:srgbClr val="FFFF00"/>
                  </a:solidFill>
                  <a:sym typeface="+mn-lt"/>
                </a:rPr>
                <a:t>1</a:t>
              </a:r>
              <a:endParaRPr lang="zh-CN" altLang="en-US" sz="5399" dirty="0">
                <a:solidFill>
                  <a:srgbClr val="FFFF00"/>
                </a:solidFill>
                <a:sym typeface="+mn-lt"/>
              </a:endParaRPr>
            </a:p>
          </p:txBody>
        </p:sp>
        <p:sp>
          <p:nvSpPr>
            <p:cNvPr id="38" name="任意多边形 76">
              <a:extLst>
                <a:ext uri="{FF2B5EF4-FFF2-40B4-BE49-F238E27FC236}">
                  <a16:creationId xmlns:a16="http://schemas.microsoft.com/office/drawing/2014/main" id="{0BB72A65-8181-B538-401F-165A44170F70}"/>
                </a:ext>
              </a:extLst>
            </p:cNvPr>
            <p:cNvSpPr/>
            <p:nvPr/>
          </p:nvSpPr>
          <p:spPr>
            <a:xfrm>
              <a:off x="5158775" y="1405600"/>
              <a:ext cx="1924760" cy="2262370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900">
                <a:solidFill>
                  <a:srgbClr val="FFFF00"/>
                </a:solidFill>
                <a:latin typeface="Georgia"/>
              </a:endParaRPr>
            </a:p>
          </p:txBody>
        </p:sp>
      </p:grpSp>
      <p:grpSp>
        <p:nvGrpSpPr>
          <p:cNvPr id="39" name="组合 74">
            <a:extLst>
              <a:ext uri="{FF2B5EF4-FFF2-40B4-BE49-F238E27FC236}">
                <a16:creationId xmlns:a16="http://schemas.microsoft.com/office/drawing/2014/main" id="{FCE0FEAB-4857-E487-2959-2E4766AA93BE}"/>
              </a:ext>
            </a:extLst>
          </p:cNvPr>
          <p:cNvGrpSpPr/>
          <p:nvPr/>
        </p:nvGrpSpPr>
        <p:grpSpPr>
          <a:xfrm>
            <a:off x="5675548" y="2668618"/>
            <a:ext cx="2874627" cy="978225"/>
            <a:chOff x="4931305" y="854406"/>
            <a:chExt cx="9654051" cy="3285246"/>
          </a:xfrm>
        </p:grpSpPr>
        <p:sp>
          <p:nvSpPr>
            <p:cNvPr id="40" name="文本框 10">
              <a:extLst>
                <a:ext uri="{FF2B5EF4-FFF2-40B4-BE49-F238E27FC236}">
                  <a16:creationId xmlns:a16="http://schemas.microsoft.com/office/drawing/2014/main" id="{4931D18A-C2CB-5D90-4B14-9A2D42B82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79" y="1039197"/>
              <a:ext cx="1889481" cy="3100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defTabSz="914377"/>
              <a:r>
                <a:rPr lang="en-US" altLang="zh-CN" sz="5399" dirty="0">
                  <a:solidFill>
                    <a:srgbClr val="FFFF00"/>
                  </a:solidFill>
                  <a:sym typeface="+mn-lt"/>
                </a:rPr>
                <a:t>2</a:t>
              </a:r>
              <a:endParaRPr lang="zh-CN" altLang="en-US" sz="5399" dirty="0">
                <a:solidFill>
                  <a:srgbClr val="FFFF00"/>
                </a:solidFill>
                <a:sym typeface="+mn-lt"/>
              </a:endParaRPr>
            </a:p>
          </p:txBody>
        </p:sp>
        <p:sp>
          <p:nvSpPr>
            <p:cNvPr id="41" name="任意多边形 76">
              <a:extLst>
                <a:ext uri="{FF2B5EF4-FFF2-40B4-BE49-F238E27FC236}">
                  <a16:creationId xmlns:a16="http://schemas.microsoft.com/office/drawing/2014/main" id="{109FBAF2-6CF9-83EF-BE79-B1306205DCB4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900">
                <a:solidFill>
                  <a:srgbClr val="FFFF00"/>
                </a:solidFill>
                <a:latin typeface="Georgia"/>
              </a:endParaRPr>
            </a:p>
          </p:txBody>
        </p:sp>
        <p:sp>
          <p:nvSpPr>
            <p:cNvPr id="42" name="文本框 10">
              <a:extLst>
                <a:ext uri="{FF2B5EF4-FFF2-40B4-BE49-F238E27FC236}">
                  <a16:creationId xmlns:a16="http://schemas.microsoft.com/office/drawing/2014/main" id="{18878D7D-8C6E-9203-D57F-76945C3F1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5875" y="854406"/>
              <a:ext cx="1889481" cy="3100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defTabSz="914377"/>
              <a:r>
                <a:rPr lang="en-US" altLang="zh-CN" sz="5399" dirty="0">
                  <a:solidFill>
                    <a:srgbClr val="FFFF00"/>
                  </a:solidFill>
                  <a:sym typeface="+mn-lt"/>
                </a:rPr>
                <a:t>3</a:t>
              </a:r>
              <a:endParaRPr lang="zh-CN" altLang="en-US" sz="5399" dirty="0">
                <a:solidFill>
                  <a:srgbClr val="FFFF00"/>
                </a:solidFill>
                <a:sym typeface="+mn-lt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672C27E-E55A-BE7E-FBF4-138D3A0BDD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556" y="2854675"/>
            <a:ext cx="5361179" cy="479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7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90806" y="6024833"/>
            <a:ext cx="14920471" cy="14483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86" y="2777076"/>
            <a:ext cx="594911" cy="5039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4601" y="2301930"/>
            <a:ext cx="827608" cy="46955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938" y="1008731"/>
            <a:ext cx="1641295" cy="9820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1338" y="170118"/>
            <a:ext cx="1169823" cy="737727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40372" y="6423601"/>
            <a:ext cx="609441" cy="609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BF2D56-89DC-2951-6C6A-634B3900C3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74" y="2122934"/>
            <a:ext cx="3872119" cy="41488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90FDBC-3E8E-6A8A-C7C1-6653571D5C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995" y="5039257"/>
            <a:ext cx="1724543" cy="1847793"/>
          </a:xfrm>
          <a:prstGeom prst="rect">
            <a:avLst/>
          </a:prstGeom>
        </p:spPr>
      </p:pic>
      <p:sp>
        <p:nvSpPr>
          <p:cNvPr id="37" name="文本框 10">
            <a:extLst>
              <a:ext uri="{FF2B5EF4-FFF2-40B4-BE49-F238E27FC236}">
                <a16:creationId xmlns:a16="http://schemas.microsoft.com/office/drawing/2014/main" id="{B0E338E3-94B7-348B-3A7E-B79E4003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869" y="2833967"/>
            <a:ext cx="562619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defTabSz="914377"/>
            <a:r>
              <a:rPr lang="en-US" altLang="zh-CN" sz="5399" dirty="0">
                <a:solidFill>
                  <a:srgbClr val="FFFF00"/>
                </a:solidFill>
                <a:sym typeface="+mn-lt"/>
              </a:rPr>
              <a:t>1</a:t>
            </a:r>
            <a:endParaRPr lang="zh-CN" altLang="en-US" sz="5399" dirty="0">
              <a:solidFill>
                <a:srgbClr val="FFFF00"/>
              </a:solidFill>
              <a:sym typeface="+mn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86A4D26-F69C-CADC-200A-57BD693EFD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406" y="4009884"/>
            <a:ext cx="2200275" cy="268177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0F519AA-4AFD-7AB9-ED66-2396C1054921}"/>
              </a:ext>
            </a:extLst>
          </p:cNvPr>
          <p:cNvSpPr txBox="1"/>
          <p:nvPr/>
        </p:nvSpPr>
        <p:spPr>
          <a:xfrm>
            <a:off x="5069429" y="3029039"/>
            <a:ext cx="48313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1939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1940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</a:t>
            </a:r>
            <a:endParaRPr 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组合 1">
            <a:extLst>
              <a:ext uri="{FF2B5EF4-FFF2-40B4-BE49-F238E27FC236}">
                <a16:creationId xmlns:a16="http://schemas.microsoft.com/office/drawing/2014/main" id="{C02B69BB-6031-A731-826F-8AEC42295A25}"/>
              </a:ext>
            </a:extLst>
          </p:cNvPr>
          <p:cNvGrpSpPr/>
          <p:nvPr/>
        </p:nvGrpSpPr>
        <p:grpSpPr>
          <a:xfrm>
            <a:off x="2682167" y="1468507"/>
            <a:ext cx="642179" cy="654427"/>
            <a:chOff x="4145199" y="1151719"/>
            <a:chExt cx="4006342" cy="5389062"/>
          </a:xfrm>
        </p:grpSpPr>
        <p:pic>
          <p:nvPicPr>
            <p:cNvPr id="55" name="图片 31">
              <a:extLst>
                <a:ext uri="{FF2B5EF4-FFF2-40B4-BE49-F238E27FC236}">
                  <a16:creationId xmlns:a16="http://schemas.microsoft.com/office/drawing/2014/main" id="{0D8AE816-D1C0-41DA-892D-18410D46E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56" name="图片 32">
              <a:extLst>
                <a:ext uri="{FF2B5EF4-FFF2-40B4-BE49-F238E27FC236}">
                  <a16:creationId xmlns:a16="http://schemas.microsoft.com/office/drawing/2014/main" id="{00F69943-01E0-1D76-B193-B5F5384C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B4F2779-75E0-511C-8338-BF2D407CA9B5}"/>
              </a:ext>
            </a:extLst>
          </p:cNvPr>
          <p:cNvSpPr txBox="1"/>
          <p:nvPr/>
        </p:nvSpPr>
        <p:spPr>
          <a:xfrm>
            <a:off x="3324346" y="1619623"/>
            <a:ext cx="8676119" cy="107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Heart 57">
            <a:extLst>
              <a:ext uri="{FF2B5EF4-FFF2-40B4-BE49-F238E27FC236}">
                <a16:creationId xmlns:a16="http://schemas.microsoft.com/office/drawing/2014/main" id="{54FE6679-DB30-AB7E-864C-6E12C505F5E6}"/>
              </a:ext>
            </a:extLst>
          </p:cNvPr>
          <p:cNvSpPr/>
          <p:nvPr/>
        </p:nvSpPr>
        <p:spPr>
          <a:xfrm>
            <a:off x="4964766" y="3677865"/>
            <a:ext cx="589924" cy="575915"/>
          </a:xfrm>
          <a:prstGeom prst="heart">
            <a:avLst/>
          </a:prstGeom>
          <a:noFill/>
          <a:ln w="76200"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799" dirty="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849CDF-C389-AE47-9F5A-14AA20AF707C}"/>
              </a:ext>
            </a:extLst>
          </p:cNvPr>
          <p:cNvSpPr txBox="1"/>
          <p:nvPr/>
        </p:nvSpPr>
        <p:spPr>
          <a:xfrm>
            <a:off x="687002" y="299310"/>
            <a:ext cx="1218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6000" b="1" dirty="0" smtClean="0">
                <a:solidFill>
                  <a:srgbClr val="CCB4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D1634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b="1" dirty="0">
                <a:solidFill>
                  <a:srgbClr val="A01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dirty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D190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97716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3" grpId="0"/>
      <p:bldP spid="57" grpId="0"/>
      <p:bldP spid="58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90806" y="6024833"/>
            <a:ext cx="14920471" cy="14483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86" y="2777076"/>
            <a:ext cx="594911" cy="5039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4601" y="2301930"/>
            <a:ext cx="827608" cy="46955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938" y="1008731"/>
            <a:ext cx="1641295" cy="9820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1338" y="170118"/>
            <a:ext cx="1169823" cy="737727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40372" y="6423601"/>
            <a:ext cx="609441" cy="609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BF2D56-89DC-2951-6C6A-634B3900C3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74" y="2122934"/>
            <a:ext cx="3872119" cy="41488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90FDBC-3E8E-6A8A-C7C1-6653571D5C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995" y="5039257"/>
            <a:ext cx="1724543" cy="1847793"/>
          </a:xfrm>
          <a:prstGeom prst="rect">
            <a:avLst/>
          </a:prstGeom>
        </p:spPr>
      </p:pic>
      <p:sp>
        <p:nvSpPr>
          <p:cNvPr id="37" name="文本框 10">
            <a:extLst>
              <a:ext uri="{FF2B5EF4-FFF2-40B4-BE49-F238E27FC236}">
                <a16:creationId xmlns:a16="http://schemas.microsoft.com/office/drawing/2014/main" id="{B0E338E3-94B7-348B-3A7E-B79E4003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869" y="2833967"/>
            <a:ext cx="562619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defTabSz="914377"/>
            <a:r>
              <a:rPr lang="en-US" altLang="zh-CN" sz="5399" dirty="0">
                <a:solidFill>
                  <a:srgbClr val="FFFF00"/>
                </a:solidFill>
                <a:sym typeface="+mn-lt"/>
              </a:rPr>
              <a:t>1</a:t>
            </a:r>
            <a:endParaRPr lang="zh-CN" altLang="en-US" sz="5399" dirty="0">
              <a:solidFill>
                <a:srgbClr val="FFFF00"/>
              </a:solidFill>
              <a:sym typeface="+mn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86A4D26-F69C-CADC-200A-57BD693EFD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406" y="4009884"/>
            <a:ext cx="2200275" cy="268177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0F519AA-4AFD-7AB9-ED66-2396C1054921}"/>
              </a:ext>
            </a:extLst>
          </p:cNvPr>
          <p:cNvSpPr txBox="1"/>
          <p:nvPr/>
        </p:nvSpPr>
        <p:spPr>
          <a:xfrm>
            <a:off x="3784285" y="2381005"/>
            <a:ext cx="8143544" cy="2615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789" indent="-342789" algn="just" defTabSz="914377">
              <a:lnSpc>
                <a:spcPct val="150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399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  <a:endParaRPr lang="en-US" sz="17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789" indent="-342789" algn="just" defTabSz="914377">
              <a:lnSpc>
                <a:spcPct val="150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399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99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2399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789" indent="-342789" algn="just" defTabSz="914377">
              <a:lnSpc>
                <a:spcPct val="150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399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99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17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789" indent="-342789" algn="just" defTabSz="914377">
              <a:lnSpc>
                <a:spcPct val="150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399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399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99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endParaRPr lang="en-US" sz="179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4" name="组合 1">
            <a:extLst>
              <a:ext uri="{FF2B5EF4-FFF2-40B4-BE49-F238E27FC236}">
                <a16:creationId xmlns:a16="http://schemas.microsoft.com/office/drawing/2014/main" id="{C02B69BB-6031-A731-826F-8AEC42295A25}"/>
              </a:ext>
            </a:extLst>
          </p:cNvPr>
          <p:cNvGrpSpPr/>
          <p:nvPr/>
        </p:nvGrpSpPr>
        <p:grpSpPr>
          <a:xfrm>
            <a:off x="2841120" y="1123372"/>
            <a:ext cx="642179" cy="654427"/>
            <a:chOff x="4145199" y="1151719"/>
            <a:chExt cx="4006342" cy="5389062"/>
          </a:xfrm>
        </p:grpSpPr>
        <p:pic>
          <p:nvPicPr>
            <p:cNvPr id="55" name="图片 31">
              <a:extLst>
                <a:ext uri="{FF2B5EF4-FFF2-40B4-BE49-F238E27FC236}">
                  <a16:creationId xmlns:a16="http://schemas.microsoft.com/office/drawing/2014/main" id="{0D8AE816-D1C0-41DA-892D-18410D46E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56" name="图片 32">
              <a:extLst>
                <a:ext uri="{FF2B5EF4-FFF2-40B4-BE49-F238E27FC236}">
                  <a16:creationId xmlns:a16="http://schemas.microsoft.com/office/drawing/2014/main" id="{00F69943-01E0-1D76-B193-B5F5384C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B4F2779-75E0-511C-8338-BF2D407CA9B5}"/>
              </a:ext>
            </a:extLst>
          </p:cNvPr>
          <p:cNvSpPr txBox="1"/>
          <p:nvPr/>
        </p:nvSpPr>
        <p:spPr>
          <a:xfrm>
            <a:off x="3635038" y="1252980"/>
            <a:ext cx="8676119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spcAft>
                <a:spcPts val="800"/>
              </a:spcAft>
            </a:pP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3199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199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377">
              <a:spcAft>
                <a:spcPts val="800"/>
              </a:spcAft>
            </a:pP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799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Heart 57">
            <a:extLst>
              <a:ext uri="{FF2B5EF4-FFF2-40B4-BE49-F238E27FC236}">
                <a16:creationId xmlns:a16="http://schemas.microsoft.com/office/drawing/2014/main" id="{54FE6679-DB30-AB7E-864C-6E12C505F5E6}"/>
              </a:ext>
            </a:extLst>
          </p:cNvPr>
          <p:cNvSpPr/>
          <p:nvPr/>
        </p:nvSpPr>
        <p:spPr>
          <a:xfrm>
            <a:off x="3774115" y="3785925"/>
            <a:ext cx="589924" cy="575915"/>
          </a:xfrm>
          <a:prstGeom prst="heart">
            <a:avLst/>
          </a:prstGeom>
          <a:noFill/>
          <a:ln w="76200"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799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849CDF-C389-AE47-9F5A-14AA20AF707C}"/>
              </a:ext>
            </a:extLst>
          </p:cNvPr>
          <p:cNvSpPr txBox="1"/>
          <p:nvPr/>
        </p:nvSpPr>
        <p:spPr>
          <a:xfrm>
            <a:off x="-104406" y="84742"/>
            <a:ext cx="1218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6000" b="1" dirty="0" smtClean="0">
                <a:solidFill>
                  <a:srgbClr val="CCB4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D1634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b="1" dirty="0">
                <a:solidFill>
                  <a:srgbClr val="A01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dirty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D190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2187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3" grpId="0"/>
      <p:bldP spid="57" grpId="0"/>
      <p:bldP spid="58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56" y="1346137"/>
            <a:ext cx="5598850" cy="458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40880" y="1483073"/>
            <a:ext cx="4767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5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90806" y="6024833"/>
            <a:ext cx="14920471" cy="14483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86" y="2777076"/>
            <a:ext cx="594911" cy="5039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4601" y="2301930"/>
            <a:ext cx="827608" cy="46955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938" y="1008731"/>
            <a:ext cx="1641295" cy="9820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1338" y="170118"/>
            <a:ext cx="1169823" cy="737727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40372" y="6423601"/>
            <a:ext cx="609441" cy="609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BF2D56-89DC-2951-6C6A-634B3900C3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74" y="2122934"/>
            <a:ext cx="3872119" cy="41488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90FDBC-3E8E-6A8A-C7C1-6653571D5C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995" y="5039257"/>
            <a:ext cx="1724543" cy="1847793"/>
          </a:xfrm>
          <a:prstGeom prst="rect">
            <a:avLst/>
          </a:prstGeom>
        </p:spPr>
      </p:pic>
      <p:sp>
        <p:nvSpPr>
          <p:cNvPr id="37" name="文本框 10">
            <a:extLst>
              <a:ext uri="{FF2B5EF4-FFF2-40B4-BE49-F238E27FC236}">
                <a16:creationId xmlns:a16="http://schemas.microsoft.com/office/drawing/2014/main" id="{B0E338E3-94B7-348B-3A7E-B79E4003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869" y="2833967"/>
            <a:ext cx="562619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defTabSz="914377"/>
            <a:r>
              <a:rPr lang="en-US" altLang="zh-CN" sz="5399" dirty="0">
                <a:solidFill>
                  <a:srgbClr val="FFFF00"/>
                </a:solidFill>
                <a:sym typeface="+mn-lt"/>
              </a:rPr>
              <a:t>1</a:t>
            </a:r>
            <a:endParaRPr lang="zh-CN" altLang="en-US" sz="5399" dirty="0">
              <a:solidFill>
                <a:srgbClr val="FFFF00"/>
              </a:solidFill>
              <a:sym typeface="+mn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86A4D26-F69C-CADC-200A-57BD693EFD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406" y="4009884"/>
            <a:ext cx="2200275" cy="2681773"/>
          </a:xfrm>
          <a:prstGeom prst="rect">
            <a:avLst/>
          </a:prstGeom>
        </p:spPr>
      </p:pic>
      <p:grpSp>
        <p:nvGrpSpPr>
          <p:cNvPr id="54" name="组合 1">
            <a:extLst>
              <a:ext uri="{FF2B5EF4-FFF2-40B4-BE49-F238E27FC236}">
                <a16:creationId xmlns:a16="http://schemas.microsoft.com/office/drawing/2014/main" id="{C02B69BB-6031-A731-826F-8AEC42295A25}"/>
              </a:ext>
            </a:extLst>
          </p:cNvPr>
          <p:cNvGrpSpPr/>
          <p:nvPr/>
        </p:nvGrpSpPr>
        <p:grpSpPr>
          <a:xfrm>
            <a:off x="2841120" y="1123372"/>
            <a:ext cx="642179" cy="654427"/>
            <a:chOff x="4145199" y="1151719"/>
            <a:chExt cx="4006342" cy="5389062"/>
          </a:xfrm>
        </p:grpSpPr>
        <p:pic>
          <p:nvPicPr>
            <p:cNvPr id="55" name="图片 31">
              <a:extLst>
                <a:ext uri="{FF2B5EF4-FFF2-40B4-BE49-F238E27FC236}">
                  <a16:creationId xmlns:a16="http://schemas.microsoft.com/office/drawing/2014/main" id="{0D8AE816-D1C0-41DA-892D-18410D46E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56" name="图片 32">
              <a:extLst>
                <a:ext uri="{FF2B5EF4-FFF2-40B4-BE49-F238E27FC236}">
                  <a16:creationId xmlns:a16="http://schemas.microsoft.com/office/drawing/2014/main" id="{00F69943-01E0-1D76-B193-B5F5384C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B4F2779-75E0-511C-8338-BF2D407CA9B5}"/>
              </a:ext>
            </a:extLst>
          </p:cNvPr>
          <p:cNvSpPr txBox="1"/>
          <p:nvPr/>
        </p:nvSpPr>
        <p:spPr>
          <a:xfrm>
            <a:off x="3324346" y="1624817"/>
            <a:ext cx="8676119" cy="107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BPTT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Heart 57">
            <a:extLst>
              <a:ext uri="{FF2B5EF4-FFF2-40B4-BE49-F238E27FC236}">
                <a16:creationId xmlns:a16="http://schemas.microsoft.com/office/drawing/2014/main" id="{54FE6679-DB30-AB7E-864C-6E12C505F5E6}"/>
              </a:ext>
            </a:extLst>
          </p:cNvPr>
          <p:cNvSpPr/>
          <p:nvPr/>
        </p:nvSpPr>
        <p:spPr>
          <a:xfrm>
            <a:off x="3841329" y="3141043"/>
            <a:ext cx="589924" cy="575915"/>
          </a:xfrm>
          <a:prstGeom prst="heart">
            <a:avLst/>
          </a:prstGeom>
          <a:noFill/>
          <a:ln w="76200"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799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F0A5E-C9F6-05E9-6640-FAC85019F0A3}"/>
              </a:ext>
            </a:extLst>
          </p:cNvPr>
          <p:cNvSpPr txBox="1"/>
          <p:nvPr/>
        </p:nvSpPr>
        <p:spPr>
          <a:xfrm>
            <a:off x="3917427" y="3007812"/>
            <a:ext cx="8072899" cy="267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</a:t>
            </a:r>
            <a:r>
              <a:rPr lang="en-US" sz="27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799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lnSpc>
                <a:spcPct val="150000"/>
              </a:lnSpc>
            </a:pPr>
            <a:r>
              <a:rPr 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sz="2799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lnSpc>
                <a:spcPct val="150000"/>
              </a:lnSpc>
            </a:pPr>
            <a:r>
              <a:rPr 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</a:t>
            </a:r>
            <a:r>
              <a:rPr lang="en-US" sz="2799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7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lnSpc>
                <a:spcPct val="150000"/>
              </a:lnSpc>
            </a:pPr>
            <a:r>
              <a:rPr 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</a:t>
            </a:r>
            <a:r>
              <a:rPr lang="en-US" sz="2799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7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849CDF-C389-AE47-9F5A-14AA20AF707C}"/>
              </a:ext>
            </a:extLst>
          </p:cNvPr>
          <p:cNvSpPr txBox="1"/>
          <p:nvPr/>
        </p:nvSpPr>
        <p:spPr>
          <a:xfrm>
            <a:off x="340840" y="87592"/>
            <a:ext cx="1218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6000" b="1" dirty="0" smtClean="0">
                <a:solidFill>
                  <a:srgbClr val="CCB4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D1634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b="1" dirty="0">
                <a:solidFill>
                  <a:srgbClr val="A01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dirty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D190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38516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7" grpId="0"/>
      <p:bldP spid="58" grpId="0" animBg="1"/>
      <p:bldP spid="3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93994" y="5079830"/>
            <a:ext cx="13584407" cy="1822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8" y="162761"/>
            <a:ext cx="1271653" cy="12063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486" y="2777076"/>
            <a:ext cx="594911" cy="5039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4601" y="2301930"/>
            <a:ext cx="827608" cy="4695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52517" y="523813"/>
            <a:ext cx="760003" cy="749299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40372" y="6423601"/>
            <a:ext cx="609441" cy="609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BF2D56-89DC-2951-6C6A-634B3900C3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9646" y="2634918"/>
            <a:ext cx="3872119" cy="41488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A236FC-B602-36CE-C522-4E3B1F94C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2097" y="2083858"/>
            <a:ext cx="3872119" cy="41488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90FDBC-3E8E-6A8A-C7C1-6653571D5C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658" y="4739802"/>
            <a:ext cx="1724543" cy="1847793"/>
          </a:xfrm>
          <a:prstGeom prst="rect">
            <a:avLst/>
          </a:prstGeom>
        </p:spPr>
      </p:pic>
      <p:grpSp>
        <p:nvGrpSpPr>
          <p:cNvPr id="36" name="组合 74">
            <a:extLst>
              <a:ext uri="{FF2B5EF4-FFF2-40B4-BE49-F238E27FC236}">
                <a16:creationId xmlns:a16="http://schemas.microsoft.com/office/drawing/2014/main" id="{9B0F09CA-1819-9767-537D-EDFA23942ED8}"/>
              </a:ext>
            </a:extLst>
          </p:cNvPr>
          <p:cNvGrpSpPr/>
          <p:nvPr/>
        </p:nvGrpSpPr>
        <p:grpSpPr>
          <a:xfrm>
            <a:off x="775037" y="3307511"/>
            <a:ext cx="581192" cy="923201"/>
            <a:chOff x="5131680" y="1039196"/>
            <a:chExt cx="1951855" cy="3100453"/>
          </a:xfrm>
        </p:grpSpPr>
        <p:sp>
          <p:nvSpPr>
            <p:cNvPr id="37" name="文本框 10">
              <a:extLst>
                <a:ext uri="{FF2B5EF4-FFF2-40B4-BE49-F238E27FC236}">
                  <a16:creationId xmlns:a16="http://schemas.microsoft.com/office/drawing/2014/main" id="{B0E338E3-94B7-348B-3A7E-B79E40031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defTabSz="914377"/>
              <a:r>
                <a:rPr lang="en-US" altLang="zh-CN" sz="5399" dirty="0">
                  <a:solidFill>
                    <a:srgbClr val="FFFF00"/>
                  </a:solidFill>
                  <a:sym typeface="+mn-lt"/>
                </a:rPr>
                <a:t>1</a:t>
              </a:r>
              <a:endParaRPr lang="zh-CN" altLang="en-US" sz="5399" dirty="0">
                <a:solidFill>
                  <a:srgbClr val="FFFF00"/>
                </a:solidFill>
                <a:sym typeface="+mn-lt"/>
              </a:endParaRPr>
            </a:p>
          </p:txBody>
        </p:sp>
        <p:sp>
          <p:nvSpPr>
            <p:cNvPr id="38" name="任意多边形 76">
              <a:extLst>
                <a:ext uri="{FF2B5EF4-FFF2-40B4-BE49-F238E27FC236}">
                  <a16:creationId xmlns:a16="http://schemas.microsoft.com/office/drawing/2014/main" id="{0BB72A65-8181-B538-401F-165A44170F70}"/>
                </a:ext>
              </a:extLst>
            </p:cNvPr>
            <p:cNvSpPr/>
            <p:nvPr/>
          </p:nvSpPr>
          <p:spPr>
            <a:xfrm>
              <a:off x="5158775" y="1405600"/>
              <a:ext cx="1924760" cy="2262370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900">
                <a:solidFill>
                  <a:srgbClr val="FFFF00"/>
                </a:solidFill>
                <a:latin typeface="Georgia"/>
              </a:endParaRPr>
            </a:p>
          </p:txBody>
        </p:sp>
      </p:grpSp>
      <p:grpSp>
        <p:nvGrpSpPr>
          <p:cNvPr id="39" name="组合 74">
            <a:extLst>
              <a:ext uri="{FF2B5EF4-FFF2-40B4-BE49-F238E27FC236}">
                <a16:creationId xmlns:a16="http://schemas.microsoft.com/office/drawing/2014/main" id="{FCE0FEAB-4857-E487-2959-2E4766AA93BE}"/>
              </a:ext>
            </a:extLst>
          </p:cNvPr>
          <p:cNvGrpSpPr/>
          <p:nvPr/>
        </p:nvGrpSpPr>
        <p:grpSpPr>
          <a:xfrm>
            <a:off x="5323034" y="2727701"/>
            <a:ext cx="610175" cy="923201"/>
            <a:chOff x="3747432" y="1052830"/>
            <a:chExt cx="2049193" cy="3100452"/>
          </a:xfrm>
        </p:grpSpPr>
        <p:sp>
          <p:nvSpPr>
            <p:cNvPr id="40" name="文本框 10">
              <a:extLst>
                <a:ext uri="{FF2B5EF4-FFF2-40B4-BE49-F238E27FC236}">
                  <a16:creationId xmlns:a16="http://schemas.microsoft.com/office/drawing/2014/main" id="{4931D18A-C2CB-5D90-4B14-9A2D42B82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7143" y="1052830"/>
              <a:ext cx="1889482" cy="3100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defTabSz="914377"/>
              <a:r>
                <a:rPr lang="en-US" altLang="zh-CN" sz="5399" dirty="0">
                  <a:solidFill>
                    <a:srgbClr val="FFFF00"/>
                  </a:solidFill>
                  <a:sym typeface="+mn-lt"/>
                </a:rPr>
                <a:t>2</a:t>
              </a:r>
              <a:endParaRPr lang="zh-CN" altLang="en-US" sz="5399" dirty="0">
                <a:solidFill>
                  <a:srgbClr val="FFFF00"/>
                </a:solidFill>
                <a:sym typeface="+mn-lt"/>
              </a:endParaRPr>
            </a:p>
          </p:txBody>
        </p:sp>
        <p:sp>
          <p:nvSpPr>
            <p:cNvPr id="41" name="任意多边形 76">
              <a:extLst>
                <a:ext uri="{FF2B5EF4-FFF2-40B4-BE49-F238E27FC236}">
                  <a16:creationId xmlns:a16="http://schemas.microsoft.com/office/drawing/2014/main" id="{109FBAF2-6CF9-83EF-BE79-B1306205DCB4}"/>
                </a:ext>
              </a:extLst>
            </p:cNvPr>
            <p:cNvSpPr/>
            <p:nvPr/>
          </p:nvSpPr>
          <p:spPr>
            <a:xfrm>
              <a:off x="3747432" y="1492444"/>
              <a:ext cx="1924761" cy="2262371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900">
                <a:solidFill>
                  <a:srgbClr val="FFFF00"/>
                </a:solidFill>
                <a:latin typeface="Georgia"/>
              </a:endParaRPr>
            </a:p>
          </p:txBody>
        </p:sp>
      </p:grp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2795164B-79DE-9E26-8AFE-7C79924161F9}"/>
              </a:ext>
            </a:extLst>
          </p:cNvPr>
          <p:cNvSpPr/>
          <p:nvPr/>
        </p:nvSpPr>
        <p:spPr>
          <a:xfrm>
            <a:off x="7315948" y="1613140"/>
            <a:ext cx="4696572" cy="3241248"/>
          </a:xfrm>
          <a:prstGeom prst="wedgeEllipseCallout">
            <a:avLst>
              <a:gd name="adj1" fmla="val -67232"/>
              <a:gd name="adj2" fmla="val 38462"/>
            </a:avLst>
          </a:prstGeom>
          <a:noFill/>
          <a:ln>
            <a:solidFill>
              <a:srgbClr val="362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799">
              <a:solidFill>
                <a:prstClr val="white"/>
              </a:solidFill>
              <a:latin typeface="Georg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BF027-7CEF-8FAA-CFC0-B5101CD1C3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2861" y="3368458"/>
            <a:ext cx="2200275" cy="26817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B3E89F-BD8E-D243-8CA4-84BC994264BD}"/>
              </a:ext>
            </a:extLst>
          </p:cNvPr>
          <p:cNvSpPr txBox="1"/>
          <p:nvPr/>
        </p:nvSpPr>
        <p:spPr>
          <a:xfrm>
            <a:off x="7771699" y="2225840"/>
            <a:ext cx="4128948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849CDF-C389-AE47-9F5A-14AA20AF707C}"/>
              </a:ext>
            </a:extLst>
          </p:cNvPr>
          <p:cNvSpPr txBox="1"/>
          <p:nvPr/>
        </p:nvSpPr>
        <p:spPr>
          <a:xfrm>
            <a:off x="186002" y="216598"/>
            <a:ext cx="1218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0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6000" b="1" dirty="0" smtClean="0">
                <a:solidFill>
                  <a:srgbClr val="CCB4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D1634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b="1" dirty="0">
                <a:solidFill>
                  <a:srgbClr val="A01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dirty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F08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575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5" grpId="0" animBg="1"/>
      <p:bldP spid="5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3565" y="5721609"/>
            <a:ext cx="12703978" cy="10621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8" y="162761"/>
            <a:ext cx="1271653" cy="12063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486" y="2777076"/>
            <a:ext cx="594911" cy="5039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4601" y="2301930"/>
            <a:ext cx="827608" cy="4695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4880" y="1772088"/>
            <a:ext cx="4711101" cy="3307741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40372" y="6423601"/>
            <a:ext cx="609441" cy="609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BF2D56-89DC-2951-6C6A-634B3900C3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1066" y="2634919"/>
            <a:ext cx="3813539" cy="40860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A236FC-B602-36CE-C522-4E3B1F94C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098" y="2395563"/>
            <a:ext cx="3872119" cy="41488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90FDBC-3E8E-6A8A-C7C1-6653571D5C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658" y="4739802"/>
            <a:ext cx="1724543" cy="1847793"/>
          </a:xfrm>
          <a:prstGeom prst="rect">
            <a:avLst/>
          </a:prstGeom>
        </p:spPr>
      </p:pic>
      <p:grpSp>
        <p:nvGrpSpPr>
          <p:cNvPr id="36" name="组合 74">
            <a:extLst>
              <a:ext uri="{FF2B5EF4-FFF2-40B4-BE49-F238E27FC236}">
                <a16:creationId xmlns:a16="http://schemas.microsoft.com/office/drawing/2014/main" id="{9B0F09CA-1819-9767-537D-EDFA23942ED8}"/>
              </a:ext>
            </a:extLst>
          </p:cNvPr>
          <p:cNvGrpSpPr/>
          <p:nvPr/>
        </p:nvGrpSpPr>
        <p:grpSpPr>
          <a:xfrm>
            <a:off x="775037" y="3307511"/>
            <a:ext cx="581192" cy="923201"/>
            <a:chOff x="5131680" y="1039196"/>
            <a:chExt cx="1951855" cy="3100453"/>
          </a:xfrm>
        </p:grpSpPr>
        <p:sp>
          <p:nvSpPr>
            <p:cNvPr id="37" name="文本框 10">
              <a:extLst>
                <a:ext uri="{FF2B5EF4-FFF2-40B4-BE49-F238E27FC236}">
                  <a16:creationId xmlns:a16="http://schemas.microsoft.com/office/drawing/2014/main" id="{B0E338E3-94B7-348B-3A7E-B79E40031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defTabSz="914377"/>
              <a:r>
                <a:rPr lang="en-US" altLang="zh-CN" sz="5399" dirty="0">
                  <a:solidFill>
                    <a:srgbClr val="FFFF00"/>
                  </a:solidFill>
                  <a:sym typeface="+mn-lt"/>
                </a:rPr>
                <a:t>1</a:t>
              </a:r>
              <a:endParaRPr lang="zh-CN" altLang="en-US" sz="5399" dirty="0">
                <a:solidFill>
                  <a:srgbClr val="FFFF00"/>
                </a:solidFill>
                <a:sym typeface="+mn-lt"/>
              </a:endParaRPr>
            </a:p>
          </p:txBody>
        </p:sp>
        <p:sp>
          <p:nvSpPr>
            <p:cNvPr id="38" name="任意多边形 76">
              <a:extLst>
                <a:ext uri="{FF2B5EF4-FFF2-40B4-BE49-F238E27FC236}">
                  <a16:creationId xmlns:a16="http://schemas.microsoft.com/office/drawing/2014/main" id="{0BB72A65-8181-B538-401F-165A44170F70}"/>
                </a:ext>
              </a:extLst>
            </p:cNvPr>
            <p:cNvSpPr/>
            <p:nvPr/>
          </p:nvSpPr>
          <p:spPr>
            <a:xfrm>
              <a:off x="5158775" y="1405600"/>
              <a:ext cx="1924760" cy="2262370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900">
                <a:solidFill>
                  <a:srgbClr val="FFFF00"/>
                </a:solidFill>
                <a:latin typeface="Georgia"/>
              </a:endParaRPr>
            </a:p>
          </p:txBody>
        </p:sp>
      </p:grpSp>
      <p:grpSp>
        <p:nvGrpSpPr>
          <p:cNvPr id="39" name="组合 74">
            <a:extLst>
              <a:ext uri="{FF2B5EF4-FFF2-40B4-BE49-F238E27FC236}">
                <a16:creationId xmlns:a16="http://schemas.microsoft.com/office/drawing/2014/main" id="{FCE0FEAB-4857-E487-2959-2E4766AA93BE}"/>
              </a:ext>
            </a:extLst>
          </p:cNvPr>
          <p:cNvGrpSpPr/>
          <p:nvPr/>
        </p:nvGrpSpPr>
        <p:grpSpPr>
          <a:xfrm>
            <a:off x="2531037" y="3039407"/>
            <a:ext cx="610175" cy="923201"/>
            <a:chOff x="3747432" y="1052830"/>
            <a:chExt cx="2049193" cy="3100452"/>
          </a:xfrm>
        </p:grpSpPr>
        <p:sp>
          <p:nvSpPr>
            <p:cNvPr id="40" name="文本框 10">
              <a:extLst>
                <a:ext uri="{FF2B5EF4-FFF2-40B4-BE49-F238E27FC236}">
                  <a16:creationId xmlns:a16="http://schemas.microsoft.com/office/drawing/2014/main" id="{4931D18A-C2CB-5D90-4B14-9A2D42B82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7143" y="1052830"/>
              <a:ext cx="1889482" cy="3100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defTabSz="914377"/>
              <a:r>
                <a:rPr lang="en-US" altLang="zh-CN" sz="5399" dirty="0">
                  <a:solidFill>
                    <a:srgbClr val="FFFF00"/>
                  </a:solidFill>
                  <a:sym typeface="+mn-lt"/>
                </a:rPr>
                <a:t>2</a:t>
              </a:r>
              <a:endParaRPr lang="zh-CN" altLang="en-US" sz="5399" dirty="0">
                <a:solidFill>
                  <a:srgbClr val="FFFF00"/>
                </a:solidFill>
                <a:sym typeface="+mn-lt"/>
              </a:endParaRPr>
            </a:p>
          </p:txBody>
        </p:sp>
        <p:sp>
          <p:nvSpPr>
            <p:cNvPr id="41" name="任意多边形 76">
              <a:extLst>
                <a:ext uri="{FF2B5EF4-FFF2-40B4-BE49-F238E27FC236}">
                  <a16:creationId xmlns:a16="http://schemas.microsoft.com/office/drawing/2014/main" id="{109FBAF2-6CF9-83EF-BE79-B1306205DCB4}"/>
                </a:ext>
              </a:extLst>
            </p:cNvPr>
            <p:cNvSpPr/>
            <p:nvPr/>
          </p:nvSpPr>
          <p:spPr>
            <a:xfrm>
              <a:off x="3747432" y="1492444"/>
              <a:ext cx="1924761" cy="2262371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900">
                <a:solidFill>
                  <a:srgbClr val="FFFF00"/>
                </a:solidFill>
                <a:latin typeface="Georgia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8C4B11-4DAE-D55E-7323-B52C8DF21D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39974" y="3202955"/>
            <a:ext cx="1944287" cy="2949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1E6E7F-794D-8657-34E9-71C07D2AC4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6944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1717" y="1888071"/>
            <a:ext cx="3872119" cy="4148853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:a16="http://schemas.microsoft.com/office/drawing/2014/main" id="{3B01B62F-BBE6-0255-96BC-753B2F571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2837" y="2591277"/>
            <a:ext cx="562619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defTabSz="914377"/>
            <a:r>
              <a:rPr lang="en-US" altLang="zh-CN" sz="5399" dirty="0">
                <a:solidFill>
                  <a:srgbClr val="FFFF00"/>
                </a:solidFill>
                <a:sym typeface="+mn-lt"/>
              </a:rPr>
              <a:t>3</a:t>
            </a:r>
            <a:endParaRPr lang="zh-CN" altLang="en-US" sz="5399" dirty="0">
              <a:solidFill>
                <a:srgbClr val="FFFF00"/>
              </a:solidFill>
              <a:sym typeface="+mn-lt"/>
            </a:endParaRPr>
          </a:p>
        </p:txBody>
      </p:sp>
      <p:sp>
        <p:nvSpPr>
          <p:cNvPr id="9" name="任意多边形 76">
            <a:extLst>
              <a:ext uri="{FF2B5EF4-FFF2-40B4-BE49-F238E27FC236}">
                <a16:creationId xmlns:a16="http://schemas.microsoft.com/office/drawing/2014/main" id="{0AE77696-6502-3519-7988-F1DC17A72DE9}"/>
              </a:ext>
            </a:extLst>
          </p:cNvPr>
          <p:cNvSpPr/>
          <p:nvPr/>
        </p:nvSpPr>
        <p:spPr>
          <a:xfrm>
            <a:off x="6205282" y="2722177"/>
            <a:ext cx="573124" cy="673651"/>
          </a:xfrm>
          <a:custGeom>
            <a:avLst/>
            <a:gdLst>
              <a:gd name="connsiteX0" fmla="*/ 183903 w 1924761"/>
              <a:gd name="connsiteY0" fmla="*/ 432898 h 2262372"/>
              <a:gd name="connsiteX1" fmla="*/ 1668672 w 1924761"/>
              <a:gd name="connsiteY1" fmla="*/ 70759 h 2262372"/>
              <a:gd name="connsiteX2" fmla="*/ 1831634 w 1924761"/>
              <a:gd name="connsiteY2" fmla="*/ 1673223 h 2262372"/>
              <a:gd name="connsiteX3" fmla="*/ 681844 w 1924761"/>
              <a:gd name="connsiteY3" fmla="*/ 2252644 h 2262372"/>
              <a:gd name="connsiteX4" fmla="*/ 20941 w 1924761"/>
              <a:gd name="connsiteY4" fmla="*/ 1274870 h 2262372"/>
              <a:gd name="connsiteX5" fmla="*/ 265385 w 1924761"/>
              <a:gd name="connsiteY5" fmla="*/ 514379 h 226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4761" h="2262372">
                <a:moveTo>
                  <a:pt x="183903" y="432898"/>
                </a:moveTo>
                <a:cubicBezTo>
                  <a:pt x="788976" y="148468"/>
                  <a:pt x="1394050" y="-135962"/>
                  <a:pt x="1668672" y="70759"/>
                </a:cubicBezTo>
                <a:cubicBezTo>
                  <a:pt x="1943294" y="277480"/>
                  <a:pt x="1996105" y="1309576"/>
                  <a:pt x="1831634" y="1673223"/>
                </a:cubicBezTo>
                <a:cubicBezTo>
                  <a:pt x="1667163" y="2036871"/>
                  <a:pt x="983626" y="2319036"/>
                  <a:pt x="681844" y="2252644"/>
                </a:cubicBezTo>
                <a:cubicBezTo>
                  <a:pt x="380062" y="2186252"/>
                  <a:pt x="90351" y="1564581"/>
                  <a:pt x="20941" y="1274870"/>
                </a:cubicBezTo>
                <a:cubicBezTo>
                  <a:pt x="-48469" y="985159"/>
                  <a:pt x="60173" y="692430"/>
                  <a:pt x="265385" y="514379"/>
                </a:cubicBezTo>
              </a:path>
            </a:pathLst>
          </a:cu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900">
              <a:solidFill>
                <a:srgbClr val="FFFF00"/>
              </a:solidFill>
              <a:latin typeface="Georgi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CC099D-1F70-A84D-FEF2-D3FF69D7958E}"/>
              </a:ext>
            </a:extLst>
          </p:cNvPr>
          <p:cNvSpPr txBox="1"/>
          <p:nvPr/>
        </p:nvSpPr>
        <p:spPr>
          <a:xfrm>
            <a:off x="7613351" y="2731461"/>
            <a:ext cx="384197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7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914377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quê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hương</a:t>
            </a:r>
            <a:endParaRPr lang="en-US" sz="1600" b="1" dirty="0">
              <a:solidFill>
                <a:srgbClr val="FF0000"/>
              </a:solidFill>
              <a:latin typeface="Georgi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849CDF-C389-AE47-9F5A-14AA20AF707C}"/>
              </a:ext>
            </a:extLst>
          </p:cNvPr>
          <p:cNvSpPr txBox="1"/>
          <p:nvPr/>
        </p:nvSpPr>
        <p:spPr>
          <a:xfrm>
            <a:off x="687002" y="299310"/>
            <a:ext cx="12188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48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8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800" b="1" dirty="0" smtClean="0">
                <a:solidFill>
                  <a:srgbClr val="CCB4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D1634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>
                <a:solidFill>
                  <a:srgbClr val="A01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solidFill>
                  <a:srgbClr val="D190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55338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/>
      <p:bldP spid="13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84" y="0"/>
            <a:ext cx="4908176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5248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661" y="0"/>
            <a:ext cx="5041367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33117" y="5892382"/>
            <a:ext cx="3179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 NGỌC LINH – LỚP 7B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8191" r="10564" b="8000"/>
          <a:stretch/>
        </p:blipFill>
        <p:spPr>
          <a:xfrm>
            <a:off x="3618410" y="0"/>
            <a:ext cx="485938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77793" y="6061165"/>
            <a:ext cx="4062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NGỌC-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7B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1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6983" y="5512585"/>
            <a:ext cx="13584407" cy="1822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8" y="162761"/>
            <a:ext cx="1271653" cy="12063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86" y="2777076"/>
            <a:ext cx="594911" cy="5039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4601" y="2301930"/>
            <a:ext cx="827608" cy="4695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3260" y="1875724"/>
            <a:ext cx="760003" cy="7492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938" y="1008731"/>
            <a:ext cx="1641295" cy="9820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7362" y="872810"/>
            <a:ext cx="1592484" cy="1004269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40372" y="6423601"/>
            <a:ext cx="609441" cy="6094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672C27E-E55A-BE7E-FBF4-138D3A0BDD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6751" y="1229446"/>
            <a:ext cx="6262057" cy="57926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8C4B11-4DAE-D55E-7323-B52C8DF21D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14433" y="4110202"/>
            <a:ext cx="1944287" cy="29499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849CDF-C389-AE47-9F5A-14AA20AF707C}"/>
              </a:ext>
            </a:extLst>
          </p:cNvPr>
          <p:cNvSpPr txBox="1"/>
          <p:nvPr/>
        </p:nvSpPr>
        <p:spPr>
          <a:xfrm>
            <a:off x="687002" y="299310"/>
            <a:ext cx="12188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4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54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b="1" dirty="0" smtClean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5400" b="1" dirty="0" smtClean="0">
                <a:solidFill>
                  <a:srgbClr val="CCB4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D1634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>
                <a:solidFill>
                  <a:srgbClr val="A01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b="1" dirty="0">
                <a:solidFill>
                  <a:srgbClr val="8FB08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dirty="0">
                <a:solidFill>
                  <a:srgbClr val="D190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03930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9" y="136814"/>
            <a:ext cx="5661315" cy="3174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519" y="136814"/>
            <a:ext cx="5715000" cy="3174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48" y="3435927"/>
            <a:ext cx="5661315" cy="3216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517" y="3435927"/>
            <a:ext cx="5715001" cy="3216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8854515">
            <a:off x="4058887" y="1369152"/>
            <a:ext cx="4099432" cy="4133549"/>
          </a:xfrm>
          <a:prstGeom prst="rect">
            <a:avLst/>
          </a:prstGeom>
          <a:solidFill>
            <a:schemeClr val="bg1"/>
          </a:solidFill>
          <a:ln>
            <a:solidFill>
              <a:srgbClr val="2F7D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4320" y="2402355"/>
            <a:ext cx="4584589" cy="24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2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218396" y="1083285"/>
            <a:ext cx="5456415" cy="5774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580" y="1019814"/>
            <a:ext cx="7721632" cy="29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0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6" descr="11181932-ra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6" y="-27305"/>
            <a:ext cx="6014085" cy="6885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1" name="Picture 5" descr="http://baoquangngai.vn/dataimages/200909/original/images256303_P10700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2" y="-27305"/>
            <a:ext cx="5911215" cy="688530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43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1"/>
          <p:cNvPicPr preferRelativeResize="0"/>
          <p:nvPr/>
        </p:nvPicPr>
        <p:blipFill rotWithShape="1">
          <a:blip r:embed="rId3">
            <a:alphaModFix/>
          </a:blip>
          <a:srcRect r="3128"/>
          <a:stretch/>
        </p:blipFill>
        <p:spPr>
          <a:xfrm>
            <a:off x="3552500" y="0"/>
            <a:ext cx="88609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1"/>
          <p:cNvSpPr/>
          <p:nvPr/>
        </p:nvSpPr>
        <p:spPr>
          <a:xfrm>
            <a:off x="0" y="1232315"/>
            <a:ext cx="7752400" cy="42672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2" name="Google Shape;192;p41"/>
          <p:cNvSpPr txBox="1">
            <a:spLocks noGrp="1"/>
          </p:cNvSpPr>
          <p:nvPr>
            <p:ph type="ctrTitle"/>
          </p:nvPr>
        </p:nvSpPr>
        <p:spPr>
          <a:xfrm>
            <a:off x="0" y="1699339"/>
            <a:ext cx="7752400" cy="317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  <a:endParaRPr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Google Shape;193;p41"/>
          <p:cNvSpPr txBox="1">
            <a:spLocks noGrp="1"/>
          </p:cNvSpPr>
          <p:nvPr>
            <p:ph type="subTitle" idx="1"/>
          </p:nvPr>
        </p:nvSpPr>
        <p:spPr>
          <a:xfrm>
            <a:off x="3052872" y="4100905"/>
            <a:ext cx="4522400" cy="62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r">
              <a:spcBef>
                <a:spcPts val="0"/>
              </a:spcBef>
              <a:buClr>
                <a:schemeClr val="lt1"/>
              </a:buClr>
              <a:buSzPts val="1100"/>
            </a:pPr>
            <a:r>
              <a:rPr lang="en" sz="58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(Tế Hanh)</a:t>
            </a:r>
            <a:endParaRPr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4" name="Google Shape;194;p41"/>
          <p:cNvCxnSpPr/>
          <p:nvPr/>
        </p:nvCxnSpPr>
        <p:spPr>
          <a:xfrm>
            <a:off x="0" y="5625684"/>
            <a:ext cx="775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41"/>
          <p:cNvCxnSpPr>
            <a:cxnSpLocks/>
          </p:cNvCxnSpPr>
          <p:nvPr/>
        </p:nvCxnSpPr>
        <p:spPr>
          <a:xfrm>
            <a:off x="3552500" y="1786309"/>
            <a:ext cx="3523144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Google Shape;195;p41">
            <a:extLst>
              <a:ext uri="{FF2B5EF4-FFF2-40B4-BE49-F238E27FC236}">
                <a16:creationId xmlns:a16="http://schemas.microsoft.com/office/drawing/2014/main" id="{224CC586-4027-5204-D4DB-93B93D5989F6}"/>
              </a:ext>
            </a:extLst>
          </p:cNvPr>
          <p:cNvCxnSpPr>
            <a:cxnSpLocks/>
          </p:cNvCxnSpPr>
          <p:nvPr/>
        </p:nvCxnSpPr>
        <p:spPr>
          <a:xfrm>
            <a:off x="292309" y="4823255"/>
            <a:ext cx="3523144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8486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05" y="28575"/>
            <a:ext cx="12272645" cy="6800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71" y="-40005"/>
            <a:ext cx="12272011" cy="6899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734" y="-40005"/>
            <a:ext cx="12271375" cy="6899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110" y="-40005"/>
            <a:ext cx="12350751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57" y="250433"/>
            <a:ext cx="10285200" cy="7636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216" y="1498599"/>
            <a:ext cx="10285200" cy="4555200"/>
          </a:xfrm>
        </p:spPr>
        <p:txBody>
          <a:bodyPr/>
          <a:lstStyle/>
          <a:p>
            <a:pPr marL="514338" indent="-514338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38" indent="-514338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Đuy-sen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5,6: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61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Tranh sơn dầu Thuyền Buồm &quot;Thuyền và sóng biển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8375" y="1025022"/>
            <a:ext cx="5519496" cy="596008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Rounded Rectangle 4"/>
          <p:cNvSpPr/>
          <p:nvPr/>
        </p:nvSpPr>
        <p:spPr>
          <a:xfrm>
            <a:off x="335360" y="282891"/>
            <a:ext cx="7655043" cy="6122440"/>
          </a:xfrm>
          <a:prstGeom prst="roundRect">
            <a:avLst>
              <a:gd name="adj" fmla="val 1654"/>
            </a:avLst>
          </a:prstGeom>
          <a:noFill/>
          <a:ln w="381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1" tIns="22823" rIns="45651" bIns="22823" rtlCol="0" anchor="ctr"/>
          <a:lstStyle/>
          <a:p>
            <a:pPr algn="ctr" defTabSz="1086353"/>
            <a:endParaRPr lang="en-US" sz="2400" i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0438" y="260649"/>
            <a:ext cx="4769447" cy="497825"/>
            <a:chOff x="2840539" y="3818711"/>
            <a:chExt cx="9540136" cy="995648"/>
          </a:xfrm>
        </p:grpSpPr>
        <p:sp>
          <p:nvSpPr>
            <p:cNvPr id="7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353"/>
              <a:endParaRPr lang="en-US" sz="1867" i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840539" y="3886200"/>
              <a:ext cx="9540136" cy="928159"/>
              <a:chOff x="2840539" y="3733800"/>
              <a:chExt cx="9540136" cy="928159"/>
            </a:xfrm>
          </p:grpSpPr>
          <p:sp>
            <p:nvSpPr>
              <p:cNvPr id="9" name="Round Same Side Corner Rectangle 8"/>
              <p:cNvSpPr/>
              <p:nvPr/>
            </p:nvSpPr>
            <p:spPr>
              <a:xfrm rot="5400000">
                <a:off x="7247263" y="-602966"/>
                <a:ext cx="731518" cy="9535306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6353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6353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460662" y="3738630"/>
                <a:ext cx="5640740" cy="923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6339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TÌM HIỂU CHUNG</a:t>
                </a:r>
                <a:endParaRPr lang="en-US" sz="2400" i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294768" y="3733800"/>
                <a:ext cx="609863" cy="92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6353"/>
                <a:r>
                  <a:rPr lang="en-US" sz="2400" b="1" i="1" dirty="0">
                    <a:solidFill>
                      <a:prstClr val="white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28469" y="1910002"/>
            <a:ext cx="4813071" cy="495410"/>
            <a:chOff x="2791031" y="3050645"/>
            <a:chExt cx="9627397" cy="990801"/>
          </a:xfrm>
        </p:grpSpPr>
        <p:sp>
          <p:nvSpPr>
            <p:cNvPr id="14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353"/>
              <a:endParaRPr lang="en-US" sz="1867" i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791031" y="3050645"/>
              <a:ext cx="9627397" cy="990801"/>
              <a:chOff x="2791031" y="2898245"/>
              <a:chExt cx="9627397" cy="990801"/>
            </a:xfrm>
          </p:grpSpPr>
          <p:sp>
            <p:nvSpPr>
              <p:cNvPr id="16" name="Round Same Side Corner Rectangle 15"/>
              <p:cNvSpPr/>
              <p:nvPr/>
            </p:nvSpPr>
            <p:spPr>
              <a:xfrm rot="5400000">
                <a:off x="7266139" y="-1389906"/>
                <a:ext cx="731520" cy="9573059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6353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006129" y="3026099"/>
                <a:ext cx="124482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6353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460663" y="2898245"/>
                <a:ext cx="6474412" cy="9233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6339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KHÁM PHÁ VĂN BẢN</a:t>
                </a:r>
                <a:endParaRPr lang="en-US" sz="2400" i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791031" y="2965734"/>
                <a:ext cx="1294335" cy="923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86353"/>
                <a:r>
                  <a:rPr lang="en-US" sz="2400" b="1" i="1" dirty="0">
                    <a:solidFill>
                      <a:prstClr val="white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51582" y="4514738"/>
            <a:ext cx="4788300" cy="575964"/>
            <a:chOff x="2840539" y="3818711"/>
            <a:chExt cx="9577845" cy="1007551"/>
          </a:xfrm>
        </p:grpSpPr>
        <p:sp>
          <p:nvSpPr>
            <p:cNvPr id="21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353"/>
              <a:endParaRPr lang="en-US" sz="1867" i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40539" y="3951331"/>
              <a:ext cx="9577845" cy="874931"/>
              <a:chOff x="2840539" y="3798931"/>
              <a:chExt cx="9577845" cy="874931"/>
            </a:xfrm>
          </p:grpSpPr>
          <p:sp>
            <p:nvSpPr>
              <p:cNvPr id="23" name="Round Same Side Corner Rectangle 22"/>
              <p:cNvSpPr/>
              <p:nvPr/>
            </p:nvSpPr>
            <p:spPr>
              <a:xfrm rot="5400000">
                <a:off x="7266117" y="-621815"/>
                <a:ext cx="731521" cy="9573013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6353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6353"/>
                <a:endParaRPr lang="en-US" sz="2400" i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460662" y="3866257"/>
                <a:ext cx="3431514" cy="8076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6339">
                  <a:spcBef>
                    <a:spcPts val="600"/>
                  </a:spcBef>
                  <a:defRPr/>
                </a:pPr>
                <a:r>
                  <a:rPr lang="en-US" sz="2400" b="1" i="1" ker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sz="2400" i="1" ker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054293" y="3829959"/>
                <a:ext cx="1090826" cy="807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6353"/>
                <a:r>
                  <a:rPr lang="en-US" sz="2400" b="1" i="1">
                    <a:solidFill>
                      <a:prstClr val="white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520443" y="755916"/>
            <a:ext cx="5261039" cy="1154087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370777" indent="-370777" defTabSz="1086353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vi-VN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70777" indent="-370777" defTabSz="1086353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vi-VN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3882" y="5155233"/>
            <a:ext cx="2695945" cy="1154087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777" defTabSz="1086353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-370777" defTabSz="1086353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0443" y="2932720"/>
            <a:ext cx="7264203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777" defTabSz="1086353">
              <a:lnSpc>
                <a:spcPts val="2500"/>
              </a:lnSpc>
            </a:pP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(6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1117" y="2402446"/>
            <a:ext cx="724352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777" defTabSz="1086353">
              <a:lnSpc>
                <a:spcPts val="2500"/>
              </a:lnSpc>
              <a:buFont typeface="+mj-lt"/>
              <a:buAutoNum type="arabicPeriod"/>
            </a:pP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(2câu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6316" y="4005065"/>
            <a:ext cx="6192027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777" defTabSz="1086353">
              <a:lnSpc>
                <a:spcPts val="2500"/>
              </a:lnSpc>
            </a:pP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1117" y="3479473"/>
            <a:ext cx="6995043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777" defTabSz="1086353">
              <a:lnSpc>
                <a:spcPts val="2500"/>
              </a:lnSpc>
            </a:pP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(8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263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8">
            <a:extLst>
              <a:ext uri="{FF2B5EF4-FFF2-40B4-BE49-F238E27FC236}">
                <a16:creationId xmlns:a16="http://schemas.microsoft.com/office/drawing/2014/main" id="{663A8C7F-1442-49A4-AC5C-DF8D96F9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730" y="1237873"/>
            <a:ext cx="6108271" cy="504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b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rám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2667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667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41" y="1412776"/>
            <a:ext cx="5488028" cy="48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7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494;p49">
            <a:extLst>
              <a:ext uri="{FF2B5EF4-FFF2-40B4-BE49-F238E27FC236}">
                <a16:creationId xmlns:a16="http://schemas.microsoft.com/office/drawing/2014/main" id="{F7714D84-3CC2-EA41-B413-880495F1C887}"/>
              </a:ext>
            </a:extLst>
          </p:cNvPr>
          <p:cNvGrpSpPr/>
          <p:nvPr/>
        </p:nvGrpSpPr>
        <p:grpSpPr>
          <a:xfrm flipH="1">
            <a:off x="623135" y="71649"/>
            <a:ext cx="11008832" cy="859315"/>
            <a:chOff x="4263450" y="634575"/>
            <a:chExt cx="1007075" cy="387425"/>
          </a:xfrm>
        </p:grpSpPr>
        <p:sp>
          <p:nvSpPr>
            <p:cNvPr id="4" name="Google Shape;2495;p49">
              <a:extLst>
                <a:ext uri="{FF2B5EF4-FFF2-40B4-BE49-F238E27FC236}">
                  <a16:creationId xmlns:a16="http://schemas.microsoft.com/office/drawing/2014/main" id="{D186F134-71D8-474C-A9F9-EEA93AD659B6}"/>
                </a:ext>
              </a:extLst>
            </p:cNvPr>
            <p:cNvSpPr/>
            <p:nvPr/>
          </p:nvSpPr>
          <p:spPr>
            <a:xfrm>
              <a:off x="4263450" y="634575"/>
              <a:ext cx="1007075" cy="387425"/>
            </a:xfrm>
            <a:custGeom>
              <a:avLst/>
              <a:gdLst/>
              <a:ahLst/>
              <a:cxnLst/>
              <a:rect l="l" t="t" r="r" b="b"/>
              <a:pathLst>
                <a:path w="40283" h="15497" extrusionOk="0">
                  <a:moveTo>
                    <a:pt x="1950" y="0"/>
                  </a:moveTo>
                  <a:cubicBezTo>
                    <a:pt x="1214" y="0"/>
                    <a:pt x="617" y="458"/>
                    <a:pt x="458" y="1134"/>
                  </a:cubicBezTo>
                  <a:cubicBezTo>
                    <a:pt x="219" y="1492"/>
                    <a:pt x="0" y="2188"/>
                    <a:pt x="517" y="3044"/>
                  </a:cubicBezTo>
                  <a:cubicBezTo>
                    <a:pt x="796" y="3461"/>
                    <a:pt x="1055" y="3879"/>
                    <a:pt x="1313" y="4317"/>
                  </a:cubicBezTo>
                  <a:lnTo>
                    <a:pt x="1691" y="4914"/>
                  </a:lnTo>
                  <a:cubicBezTo>
                    <a:pt x="1910" y="5252"/>
                    <a:pt x="2109" y="5610"/>
                    <a:pt x="2348" y="5948"/>
                  </a:cubicBezTo>
                  <a:cubicBezTo>
                    <a:pt x="2447" y="6107"/>
                    <a:pt x="2507" y="6207"/>
                    <a:pt x="2606" y="6326"/>
                  </a:cubicBezTo>
                  <a:cubicBezTo>
                    <a:pt x="2686" y="6406"/>
                    <a:pt x="2745" y="6465"/>
                    <a:pt x="2765" y="6545"/>
                  </a:cubicBezTo>
                  <a:cubicBezTo>
                    <a:pt x="2865" y="6724"/>
                    <a:pt x="2964" y="6863"/>
                    <a:pt x="3044" y="7042"/>
                  </a:cubicBezTo>
                  <a:cubicBezTo>
                    <a:pt x="3163" y="7261"/>
                    <a:pt x="3263" y="7500"/>
                    <a:pt x="3402" y="7719"/>
                  </a:cubicBezTo>
                  <a:cubicBezTo>
                    <a:pt x="3442" y="7738"/>
                    <a:pt x="3442" y="7758"/>
                    <a:pt x="3442" y="7758"/>
                  </a:cubicBezTo>
                  <a:lnTo>
                    <a:pt x="3402" y="7798"/>
                  </a:lnTo>
                  <a:cubicBezTo>
                    <a:pt x="3263" y="7957"/>
                    <a:pt x="3103" y="8156"/>
                    <a:pt x="2984" y="8335"/>
                  </a:cubicBezTo>
                  <a:cubicBezTo>
                    <a:pt x="2905" y="8415"/>
                    <a:pt x="2865" y="8514"/>
                    <a:pt x="2785" y="8594"/>
                  </a:cubicBezTo>
                  <a:cubicBezTo>
                    <a:pt x="2646" y="8753"/>
                    <a:pt x="2507" y="8932"/>
                    <a:pt x="2367" y="9111"/>
                  </a:cubicBezTo>
                  <a:cubicBezTo>
                    <a:pt x="2069" y="9469"/>
                    <a:pt x="1751" y="9847"/>
                    <a:pt x="1452" y="10245"/>
                  </a:cubicBezTo>
                  <a:cubicBezTo>
                    <a:pt x="1074" y="10742"/>
                    <a:pt x="756" y="11259"/>
                    <a:pt x="398" y="11757"/>
                  </a:cubicBezTo>
                  <a:lnTo>
                    <a:pt x="318" y="11896"/>
                  </a:lnTo>
                  <a:cubicBezTo>
                    <a:pt x="159" y="12135"/>
                    <a:pt x="80" y="12493"/>
                    <a:pt x="120" y="12851"/>
                  </a:cubicBezTo>
                  <a:cubicBezTo>
                    <a:pt x="159" y="13129"/>
                    <a:pt x="199" y="13408"/>
                    <a:pt x="259" y="13647"/>
                  </a:cubicBezTo>
                  <a:cubicBezTo>
                    <a:pt x="418" y="14601"/>
                    <a:pt x="955" y="15019"/>
                    <a:pt x="1890" y="15039"/>
                  </a:cubicBezTo>
                  <a:lnTo>
                    <a:pt x="3402" y="15039"/>
                  </a:lnTo>
                  <a:cubicBezTo>
                    <a:pt x="3700" y="15039"/>
                    <a:pt x="3999" y="15079"/>
                    <a:pt x="4277" y="15099"/>
                  </a:cubicBezTo>
                  <a:cubicBezTo>
                    <a:pt x="4655" y="15119"/>
                    <a:pt x="5053" y="15138"/>
                    <a:pt x="5451" y="15138"/>
                  </a:cubicBezTo>
                  <a:cubicBezTo>
                    <a:pt x="7062" y="15178"/>
                    <a:pt x="8673" y="15198"/>
                    <a:pt x="10026" y="15198"/>
                  </a:cubicBezTo>
                  <a:lnTo>
                    <a:pt x="14502" y="15198"/>
                  </a:lnTo>
                  <a:cubicBezTo>
                    <a:pt x="15298" y="15198"/>
                    <a:pt x="16073" y="15218"/>
                    <a:pt x="16869" y="15238"/>
                  </a:cubicBezTo>
                  <a:cubicBezTo>
                    <a:pt x="17287" y="15238"/>
                    <a:pt x="17705" y="15278"/>
                    <a:pt x="18122" y="15278"/>
                  </a:cubicBezTo>
                  <a:cubicBezTo>
                    <a:pt x="19177" y="15298"/>
                    <a:pt x="20191" y="15298"/>
                    <a:pt x="21246" y="15318"/>
                  </a:cubicBezTo>
                  <a:lnTo>
                    <a:pt x="23295" y="15337"/>
                  </a:lnTo>
                  <a:cubicBezTo>
                    <a:pt x="24190" y="15337"/>
                    <a:pt x="25065" y="15377"/>
                    <a:pt x="25960" y="15377"/>
                  </a:cubicBezTo>
                  <a:cubicBezTo>
                    <a:pt x="26477" y="15377"/>
                    <a:pt x="27014" y="15397"/>
                    <a:pt x="27532" y="15397"/>
                  </a:cubicBezTo>
                  <a:cubicBezTo>
                    <a:pt x="27949" y="15397"/>
                    <a:pt x="28407" y="15417"/>
                    <a:pt x="28825" y="15417"/>
                  </a:cubicBezTo>
                  <a:lnTo>
                    <a:pt x="30038" y="15437"/>
                  </a:lnTo>
                  <a:cubicBezTo>
                    <a:pt x="31192" y="15477"/>
                    <a:pt x="32385" y="15497"/>
                    <a:pt x="33579" y="15497"/>
                  </a:cubicBezTo>
                  <a:lnTo>
                    <a:pt x="38473" y="15497"/>
                  </a:lnTo>
                  <a:cubicBezTo>
                    <a:pt x="38950" y="15497"/>
                    <a:pt x="39368" y="15318"/>
                    <a:pt x="39686" y="14979"/>
                  </a:cubicBezTo>
                  <a:cubicBezTo>
                    <a:pt x="40004" y="14621"/>
                    <a:pt x="40164" y="14144"/>
                    <a:pt x="40104" y="13627"/>
                  </a:cubicBezTo>
                  <a:cubicBezTo>
                    <a:pt x="40064" y="12930"/>
                    <a:pt x="39686" y="12453"/>
                    <a:pt x="39408" y="12115"/>
                  </a:cubicBezTo>
                  <a:lnTo>
                    <a:pt x="38751" y="11299"/>
                  </a:lnTo>
                  <a:cubicBezTo>
                    <a:pt x="38294" y="10742"/>
                    <a:pt x="37856" y="10205"/>
                    <a:pt x="37418" y="9628"/>
                  </a:cubicBezTo>
                  <a:cubicBezTo>
                    <a:pt x="37160" y="9250"/>
                    <a:pt x="36901" y="8852"/>
                    <a:pt x="36662" y="8415"/>
                  </a:cubicBezTo>
                  <a:cubicBezTo>
                    <a:pt x="36762" y="8315"/>
                    <a:pt x="36861" y="8216"/>
                    <a:pt x="36961" y="8077"/>
                  </a:cubicBezTo>
                  <a:cubicBezTo>
                    <a:pt x="37359" y="7758"/>
                    <a:pt x="37796" y="7261"/>
                    <a:pt x="38174" y="6744"/>
                  </a:cubicBezTo>
                  <a:cubicBezTo>
                    <a:pt x="38294" y="6565"/>
                    <a:pt x="38413" y="6425"/>
                    <a:pt x="38552" y="6246"/>
                  </a:cubicBezTo>
                  <a:cubicBezTo>
                    <a:pt x="38970" y="5729"/>
                    <a:pt x="39447" y="5113"/>
                    <a:pt x="39706" y="4277"/>
                  </a:cubicBezTo>
                  <a:cubicBezTo>
                    <a:pt x="39766" y="4138"/>
                    <a:pt x="39805" y="3999"/>
                    <a:pt x="39865" y="3859"/>
                  </a:cubicBezTo>
                  <a:cubicBezTo>
                    <a:pt x="40004" y="3442"/>
                    <a:pt x="40183" y="2984"/>
                    <a:pt x="40243" y="2447"/>
                  </a:cubicBezTo>
                  <a:cubicBezTo>
                    <a:pt x="40283" y="1870"/>
                    <a:pt x="40104" y="1353"/>
                    <a:pt x="39786" y="975"/>
                  </a:cubicBezTo>
                  <a:cubicBezTo>
                    <a:pt x="39467" y="617"/>
                    <a:pt x="39010" y="458"/>
                    <a:pt x="38512" y="458"/>
                  </a:cubicBezTo>
                  <a:lnTo>
                    <a:pt x="38393" y="458"/>
                  </a:lnTo>
                  <a:cubicBezTo>
                    <a:pt x="38075" y="478"/>
                    <a:pt x="37697" y="478"/>
                    <a:pt x="37279" y="478"/>
                  </a:cubicBezTo>
                  <a:lnTo>
                    <a:pt x="35767" y="478"/>
                  </a:lnTo>
                  <a:cubicBezTo>
                    <a:pt x="35489" y="478"/>
                    <a:pt x="35210" y="458"/>
                    <a:pt x="34932" y="458"/>
                  </a:cubicBezTo>
                  <a:cubicBezTo>
                    <a:pt x="34613" y="458"/>
                    <a:pt x="34275" y="418"/>
                    <a:pt x="33937" y="418"/>
                  </a:cubicBezTo>
                  <a:lnTo>
                    <a:pt x="30834" y="418"/>
                  </a:lnTo>
                  <a:cubicBezTo>
                    <a:pt x="30138" y="418"/>
                    <a:pt x="29421" y="398"/>
                    <a:pt x="28725" y="378"/>
                  </a:cubicBezTo>
                  <a:cubicBezTo>
                    <a:pt x="28148" y="358"/>
                    <a:pt x="27552" y="358"/>
                    <a:pt x="26975" y="318"/>
                  </a:cubicBezTo>
                  <a:lnTo>
                    <a:pt x="24269" y="318"/>
                  </a:lnTo>
                  <a:cubicBezTo>
                    <a:pt x="23891" y="318"/>
                    <a:pt x="23553" y="299"/>
                    <a:pt x="23175" y="299"/>
                  </a:cubicBezTo>
                  <a:cubicBezTo>
                    <a:pt x="22877" y="299"/>
                    <a:pt x="22598" y="279"/>
                    <a:pt x="22300" y="279"/>
                  </a:cubicBezTo>
                  <a:cubicBezTo>
                    <a:pt x="21842" y="279"/>
                    <a:pt x="21365" y="259"/>
                    <a:pt x="20907" y="259"/>
                  </a:cubicBezTo>
                  <a:cubicBezTo>
                    <a:pt x="20510" y="259"/>
                    <a:pt x="20112" y="259"/>
                    <a:pt x="19694" y="239"/>
                  </a:cubicBezTo>
                  <a:cubicBezTo>
                    <a:pt x="19376" y="239"/>
                    <a:pt x="19057" y="199"/>
                    <a:pt x="18719" y="199"/>
                  </a:cubicBezTo>
                  <a:cubicBezTo>
                    <a:pt x="18301" y="199"/>
                    <a:pt x="17904" y="179"/>
                    <a:pt x="17486" y="179"/>
                  </a:cubicBezTo>
                  <a:lnTo>
                    <a:pt x="15676" y="179"/>
                  </a:lnTo>
                  <a:cubicBezTo>
                    <a:pt x="15576" y="179"/>
                    <a:pt x="15477" y="179"/>
                    <a:pt x="15337" y="159"/>
                  </a:cubicBezTo>
                  <a:cubicBezTo>
                    <a:pt x="15198" y="159"/>
                    <a:pt x="15039" y="139"/>
                    <a:pt x="14900" y="139"/>
                  </a:cubicBezTo>
                  <a:lnTo>
                    <a:pt x="14880" y="139"/>
                  </a:lnTo>
                  <a:cubicBezTo>
                    <a:pt x="14601" y="139"/>
                    <a:pt x="14343" y="139"/>
                    <a:pt x="14084" y="159"/>
                  </a:cubicBezTo>
                  <a:cubicBezTo>
                    <a:pt x="13786" y="159"/>
                    <a:pt x="13448" y="179"/>
                    <a:pt x="13149" y="179"/>
                  </a:cubicBezTo>
                  <a:lnTo>
                    <a:pt x="12911" y="179"/>
                  </a:lnTo>
                  <a:cubicBezTo>
                    <a:pt x="12334" y="179"/>
                    <a:pt x="11757" y="159"/>
                    <a:pt x="11160" y="139"/>
                  </a:cubicBezTo>
                  <a:cubicBezTo>
                    <a:pt x="10623" y="100"/>
                    <a:pt x="10066" y="100"/>
                    <a:pt x="9529" y="80"/>
                  </a:cubicBezTo>
                  <a:cubicBezTo>
                    <a:pt x="8852" y="80"/>
                    <a:pt x="8176" y="60"/>
                    <a:pt x="7520" y="60"/>
                  </a:cubicBezTo>
                  <a:lnTo>
                    <a:pt x="6187" y="60"/>
                  </a:lnTo>
                  <a:cubicBezTo>
                    <a:pt x="5829" y="60"/>
                    <a:pt x="5451" y="60"/>
                    <a:pt x="5073" y="40"/>
                  </a:cubicBezTo>
                  <a:cubicBezTo>
                    <a:pt x="4735" y="40"/>
                    <a:pt x="4357" y="0"/>
                    <a:pt x="3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6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2496;p49">
              <a:extLst>
                <a:ext uri="{FF2B5EF4-FFF2-40B4-BE49-F238E27FC236}">
                  <a16:creationId xmlns:a16="http://schemas.microsoft.com/office/drawing/2014/main" id="{20B0F376-2428-D74A-A712-4BF4838E9F34}"/>
                </a:ext>
              </a:extLst>
            </p:cNvPr>
            <p:cNvSpPr/>
            <p:nvPr/>
          </p:nvSpPr>
          <p:spPr>
            <a:xfrm>
              <a:off x="4292275" y="661425"/>
              <a:ext cx="953375" cy="337975"/>
            </a:xfrm>
            <a:custGeom>
              <a:avLst/>
              <a:gdLst/>
              <a:ahLst/>
              <a:cxnLst/>
              <a:rect l="l" t="t" r="r" b="b"/>
              <a:pathLst>
                <a:path w="38135" h="13519" extrusionOk="0">
                  <a:moveTo>
                    <a:pt x="817" y="0"/>
                  </a:moveTo>
                  <a:cubicBezTo>
                    <a:pt x="538" y="0"/>
                    <a:pt x="339" y="140"/>
                    <a:pt x="260" y="418"/>
                  </a:cubicBezTo>
                  <a:cubicBezTo>
                    <a:pt x="260" y="478"/>
                    <a:pt x="260" y="518"/>
                    <a:pt x="240" y="537"/>
                  </a:cubicBezTo>
                  <a:cubicBezTo>
                    <a:pt x="1" y="876"/>
                    <a:pt x="41" y="1194"/>
                    <a:pt x="240" y="1512"/>
                  </a:cubicBezTo>
                  <a:cubicBezTo>
                    <a:pt x="518" y="1930"/>
                    <a:pt x="797" y="2387"/>
                    <a:pt x="1035" y="2805"/>
                  </a:cubicBezTo>
                  <a:cubicBezTo>
                    <a:pt x="1354" y="3322"/>
                    <a:pt x="1692" y="3879"/>
                    <a:pt x="2030" y="4397"/>
                  </a:cubicBezTo>
                  <a:cubicBezTo>
                    <a:pt x="2149" y="4596"/>
                    <a:pt x="2348" y="4794"/>
                    <a:pt x="2488" y="4993"/>
                  </a:cubicBezTo>
                  <a:cubicBezTo>
                    <a:pt x="2706" y="5371"/>
                    <a:pt x="2885" y="5769"/>
                    <a:pt x="3124" y="6147"/>
                  </a:cubicBezTo>
                  <a:cubicBezTo>
                    <a:pt x="3423" y="6625"/>
                    <a:pt x="3403" y="6983"/>
                    <a:pt x="3025" y="7400"/>
                  </a:cubicBezTo>
                  <a:cubicBezTo>
                    <a:pt x="2806" y="7659"/>
                    <a:pt x="2627" y="7898"/>
                    <a:pt x="2428" y="8156"/>
                  </a:cubicBezTo>
                  <a:cubicBezTo>
                    <a:pt x="1990" y="8693"/>
                    <a:pt x="1533" y="9250"/>
                    <a:pt x="1115" y="9788"/>
                  </a:cubicBezTo>
                  <a:cubicBezTo>
                    <a:pt x="737" y="10325"/>
                    <a:pt x="399" y="10862"/>
                    <a:pt x="41" y="11379"/>
                  </a:cubicBezTo>
                  <a:cubicBezTo>
                    <a:pt x="1" y="11459"/>
                    <a:pt x="1" y="11618"/>
                    <a:pt x="1" y="11717"/>
                  </a:cubicBezTo>
                  <a:cubicBezTo>
                    <a:pt x="21" y="11956"/>
                    <a:pt x="61" y="12195"/>
                    <a:pt x="100" y="12433"/>
                  </a:cubicBezTo>
                  <a:cubicBezTo>
                    <a:pt x="160" y="12911"/>
                    <a:pt x="299" y="13010"/>
                    <a:pt x="797" y="13010"/>
                  </a:cubicBezTo>
                  <a:cubicBezTo>
                    <a:pt x="1314" y="13010"/>
                    <a:pt x="1811" y="13010"/>
                    <a:pt x="2328" y="13030"/>
                  </a:cubicBezTo>
                  <a:cubicBezTo>
                    <a:pt x="3005" y="13050"/>
                    <a:pt x="3681" y="13110"/>
                    <a:pt x="4338" y="13130"/>
                  </a:cubicBezTo>
                  <a:cubicBezTo>
                    <a:pt x="5869" y="13149"/>
                    <a:pt x="7381" y="13189"/>
                    <a:pt x="8913" y="13189"/>
                  </a:cubicBezTo>
                  <a:cubicBezTo>
                    <a:pt x="10405" y="13189"/>
                    <a:pt x="11897" y="13189"/>
                    <a:pt x="13389" y="13209"/>
                  </a:cubicBezTo>
                  <a:cubicBezTo>
                    <a:pt x="14622" y="13209"/>
                    <a:pt x="15816" y="13249"/>
                    <a:pt x="17029" y="13249"/>
                  </a:cubicBezTo>
                  <a:cubicBezTo>
                    <a:pt x="18064" y="13269"/>
                    <a:pt x="19098" y="13269"/>
                    <a:pt x="20132" y="13309"/>
                  </a:cubicBezTo>
                  <a:cubicBezTo>
                    <a:pt x="21704" y="13328"/>
                    <a:pt x="23295" y="13348"/>
                    <a:pt x="24867" y="13368"/>
                  </a:cubicBezTo>
                  <a:cubicBezTo>
                    <a:pt x="25802" y="13408"/>
                    <a:pt x="26777" y="13408"/>
                    <a:pt x="27711" y="13428"/>
                  </a:cubicBezTo>
                  <a:cubicBezTo>
                    <a:pt x="29283" y="13448"/>
                    <a:pt x="30874" y="13468"/>
                    <a:pt x="32446" y="13507"/>
                  </a:cubicBezTo>
                  <a:lnTo>
                    <a:pt x="37220" y="13507"/>
                  </a:lnTo>
                  <a:cubicBezTo>
                    <a:pt x="37267" y="13515"/>
                    <a:pt x="37312" y="13519"/>
                    <a:pt x="37355" y="13519"/>
                  </a:cubicBezTo>
                  <a:cubicBezTo>
                    <a:pt x="37774" y="13519"/>
                    <a:pt x="38032" y="13182"/>
                    <a:pt x="37996" y="12732"/>
                  </a:cubicBezTo>
                  <a:cubicBezTo>
                    <a:pt x="37956" y="12334"/>
                    <a:pt x="37717" y="12035"/>
                    <a:pt x="37499" y="11757"/>
                  </a:cubicBezTo>
                  <a:cubicBezTo>
                    <a:pt x="36822" y="10921"/>
                    <a:pt x="36126" y="10126"/>
                    <a:pt x="35470" y="9250"/>
                  </a:cubicBezTo>
                  <a:cubicBezTo>
                    <a:pt x="35052" y="8713"/>
                    <a:pt x="34734" y="8077"/>
                    <a:pt x="34376" y="7480"/>
                  </a:cubicBezTo>
                  <a:cubicBezTo>
                    <a:pt x="34336" y="7400"/>
                    <a:pt x="34356" y="7241"/>
                    <a:pt x="34435" y="7182"/>
                  </a:cubicBezTo>
                  <a:cubicBezTo>
                    <a:pt x="35012" y="6485"/>
                    <a:pt x="35669" y="5849"/>
                    <a:pt x="36226" y="5073"/>
                  </a:cubicBezTo>
                  <a:cubicBezTo>
                    <a:pt x="36723" y="4377"/>
                    <a:pt x="37340" y="3780"/>
                    <a:pt x="37618" y="2905"/>
                  </a:cubicBezTo>
                  <a:cubicBezTo>
                    <a:pt x="37797" y="2387"/>
                    <a:pt x="38036" y="1870"/>
                    <a:pt x="38095" y="1293"/>
                  </a:cubicBezTo>
                  <a:cubicBezTo>
                    <a:pt x="38134" y="826"/>
                    <a:pt x="37945" y="378"/>
                    <a:pt x="37339" y="378"/>
                  </a:cubicBezTo>
                  <a:cubicBezTo>
                    <a:pt x="37326" y="378"/>
                    <a:pt x="37313" y="378"/>
                    <a:pt x="37300" y="378"/>
                  </a:cubicBezTo>
                  <a:cubicBezTo>
                    <a:pt x="36852" y="398"/>
                    <a:pt x="36395" y="403"/>
                    <a:pt x="35937" y="403"/>
                  </a:cubicBezTo>
                  <a:cubicBezTo>
                    <a:pt x="35480" y="403"/>
                    <a:pt x="35022" y="398"/>
                    <a:pt x="34574" y="398"/>
                  </a:cubicBezTo>
                  <a:cubicBezTo>
                    <a:pt x="33978" y="398"/>
                    <a:pt x="33361" y="339"/>
                    <a:pt x="32764" y="339"/>
                  </a:cubicBezTo>
                  <a:cubicBezTo>
                    <a:pt x="31750" y="339"/>
                    <a:pt x="30695" y="378"/>
                    <a:pt x="29681" y="378"/>
                  </a:cubicBezTo>
                  <a:cubicBezTo>
                    <a:pt x="28388" y="339"/>
                    <a:pt x="27095" y="299"/>
                    <a:pt x="25822" y="299"/>
                  </a:cubicBezTo>
                  <a:cubicBezTo>
                    <a:pt x="25523" y="292"/>
                    <a:pt x="25225" y="290"/>
                    <a:pt x="24926" y="290"/>
                  </a:cubicBezTo>
                  <a:cubicBezTo>
                    <a:pt x="24330" y="290"/>
                    <a:pt x="23733" y="299"/>
                    <a:pt x="23136" y="299"/>
                  </a:cubicBezTo>
                  <a:cubicBezTo>
                    <a:pt x="22500" y="299"/>
                    <a:pt x="21823" y="279"/>
                    <a:pt x="21187" y="239"/>
                  </a:cubicBezTo>
                  <a:cubicBezTo>
                    <a:pt x="20311" y="219"/>
                    <a:pt x="19436" y="219"/>
                    <a:pt x="18561" y="219"/>
                  </a:cubicBezTo>
                  <a:cubicBezTo>
                    <a:pt x="17825" y="219"/>
                    <a:pt x="17109" y="199"/>
                    <a:pt x="16353" y="179"/>
                  </a:cubicBezTo>
                  <a:lnTo>
                    <a:pt x="14543" y="179"/>
                  </a:lnTo>
                  <a:cubicBezTo>
                    <a:pt x="14284" y="179"/>
                    <a:pt x="14025" y="140"/>
                    <a:pt x="13767" y="140"/>
                  </a:cubicBezTo>
                  <a:cubicBezTo>
                    <a:pt x="13187" y="140"/>
                    <a:pt x="12636" y="183"/>
                    <a:pt x="12065" y="183"/>
                  </a:cubicBezTo>
                  <a:cubicBezTo>
                    <a:pt x="11970" y="183"/>
                    <a:pt x="11874" y="182"/>
                    <a:pt x="11777" y="179"/>
                  </a:cubicBezTo>
                  <a:cubicBezTo>
                    <a:pt x="10663" y="140"/>
                    <a:pt x="9510" y="100"/>
                    <a:pt x="8396" y="80"/>
                  </a:cubicBezTo>
                  <a:cubicBezTo>
                    <a:pt x="7282" y="40"/>
                    <a:pt x="6188" y="40"/>
                    <a:pt x="5074" y="40"/>
                  </a:cubicBezTo>
                  <a:cubicBezTo>
                    <a:pt x="4318" y="40"/>
                    <a:pt x="3602" y="20"/>
                    <a:pt x="2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" name="Google Shape;2512;p49">
            <a:extLst>
              <a:ext uri="{FF2B5EF4-FFF2-40B4-BE49-F238E27FC236}">
                <a16:creationId xmlns:a16="http://schemas.microsoft.com/office/drawing/2014/main" id="{240400E9-81B6-4040-8A45-D4315525ACF4}"/>
              </a:ext>
            </a:extLst>
          </p:cNvPr>
          <p:cNvSpPr txBox="1">
            <a:spLocks/>
          </p:cNvSpPr>
          <p:nvPr/>
        </p:nvSpPr>
        <p:spPr>
          <a:xfrm>
            <a:off x="1720223" y="-554113"/>
            <a:ext cx="8814655" cy="1760800"/>
          </a:xfrm>
          <a:prstGeom prst="rect">
            <a:avLst/>
          </a:prstGeom>
        </p:spPr>
        <p:txBody>
          <a:bodyPr spcFirstLastPara="1" wrap="square" lIns="121900" tIns="288000" rIns="121900" bIns="48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học tập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83DCD-4608-3E4D-A15E-D61DF8D273F4}"/>
              </a:ext>
            </a:extLst>
          </p:cNvPr>
          <p:cNvSpPr txBox="1"/>
          <p:nvPr/>
        </p:nvSpPr>
        <p:spPr>
          <a:xfrm>
            <a:off x="194109" y="71649"/>
            <a:ext cx="11866880" cy="869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67"/>
              </a:spcAft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x-none" sz="4267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67"/>
              </a:spcAft>
            </a:pPr>
            <a:endParaRPr lang="en-US" sz="38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67"/>
              </a:spcAft>
            </a:pP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67"/>
              </a:spcAft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609585" indent="-609585" algn="just">
              <a:spcAft>
                <a:spcPts val="1067"/>
              </a:spcAft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7-9: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endParaRPr lang="x-none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585" indent="-609585" algn="just">
              <a:spcAft>
                <a:spcPts val="1067"/>
              </a:spcAft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4-6: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chài</a:t>
            </a:r>
            <a:endParaRPr lang="x-none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67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1-3: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endParaRPr lang="x-none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585" indent="-609585" algn="just">
              <a:lnSpc>
                <a:spcPct val="107000"/>
              </a:lnSpc>
              <a:spcAft>
                <a:spcPts val="1067"/>
              </a:spcAft>
              <a:buFontTx/>
              <a:buChar char="-"/>
            </a:pPr>
            <a:endParaRPr lang="en-US" sz="3733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9585" indent="-609585" algn="just">
              <a:lnSpc>
                <a:spcPct val="107000"/>
              </a:lnSpc>
              <a:spcAft>
                <a:spcPts val="1067"/>
              </a:spcAft>
              <a:buFontTx/>
              <a:buChar char="-"/>
            </a:pPr>
            <a:endParaRPr lang="en-US" sz="4267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67"/>
              </a:spcAft>
            </a:pPr>
            <a:endParaRPr lang="en-US" sz="42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594" indent="-228594" algn="just">
              <a:lnSpc>
                <a:spcPct val="107000"/>
              </a:lnSpc>
              <a:spcAft>
                <a:spcPts val="1067"/>
              </a:spcAft>
              <a:buFontTx/>
              <a:buChar char="-"/>
            </a:pPr>
            <a:endParaRPr lang="x-none" sz="1600" dirty="0"/>
          </a:p>
        </p:txBody>
      </p:sp>
    </p:spTree>
    <p:extLst>
      <p:ext uri="{BB962C8B-B14F-4D97-AF65-F5344CB8AC3E}">
        <p14:creationId xmlns:p14="http://schemas.microsoft.com/office/powerpoint/2010/main" val="19605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96258-38D2-1846-A71F-E705A1EDE915}"/>
              </a:ext>
            </a:extLst>
          </p:cNvPr>
          <p:cNvSpPr txBox="1"/>
          <p:nvPr/>
        </p:nvSpPr>
        <p:spPr>
          <a:xfrm>
            <a:off x="197393" y="268899"/>
            <a:ext cx="1199460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HỎI GỢI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7-9: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endParaRPr lang="x-none" sz="32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 algn="just">
              <a:buFont typeface="Times New Roman" panose="02020603050405020304" pitchFamily="18" charset="0"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L="457189" indent="-457189" algn="just">
              <a:buFont typeface="Times New Roman" panose="02020603050405020304" pitchFamily="18" charset="0"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ngoặc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x-non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4-6: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endParaRPr lang="x-none" sz="32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 algn="just">
              <a:buFont typeface="Times New Roman" panose="02020603050405020304" pitchFamily="18" charset="0"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ngăm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xăm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”)</a:t>
            </a:r>
          </a:p>
          <a:p>
            <a:pPr marL="457189" indent="-457189" algn="just">
              <a:buFont typeface="Times New Roman" panose="02020603050405020304" pitchFamily="18" charset="0"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1-3: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x-none" sz="32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 algn="just">
              <a:buFont typeface="Times New Roman" panose="02020603050405020304" pitchFamily="18" charset="0"/>
              <a:buChar char="-"/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BPNT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 algn="just">
              <a:buFont typeface="Times New Roman" panose="02020603050405020304" pitchFamily="18" charset="0"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145660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755076"/>
              </p:ext>
            </p:extLst>
          </p:nvPr>
        </p:nvGraphicFramePr>
        <p:xfrm>
          <a:off x="335361" y="1028731"/>
          <a:ext cx="11329256" cy="5088567"/>
        </p:xfrm>
        <a:graphic>
          <a:graphicData uri="http://schemas.openxmlformats.org/drawingml/2006/table">
            <a:tbl>
              <a:tblPr firstRow="1" firstCol="1" bandRow="1"/>
              <a:tblGrid>
                <a:gridCol w="1525473">
                  <a:extLst>
                    <a:ext uri="{9D8B030D-6E8A-4147-A177-3AD203B41FA5}">
                      <a16:colId xmlns:a16="http://schemas.microsoft.com/office/drawing/2014/main" val="1934574194"/>
                    </a:ext>
                  </a:extLst>
                </a:gridCol>
                <a:gridCol w="2464225">
                  <a:extLst>
                    <a:ext uri="{9D8B030D-6E8A-4147-A177-3AD203B41FA5}">
                      <a16:colId xmlns:a16="http://schemas.microsoft.com/office/drawing/2014/main" val="3725549463"/>
                    </a:ext>
                  </a:extLst>
                </a:gridCol>
                <a:gridCol w="1173440">
                  <a:extLst>
                    <a:ext uri="{9D8B030D-6E8A-4147-A177-3AD203B41FA5}">
                      <a16:colId xmlns:a16="http://schemas.microsoft.com/office/drawing/2014/main" val="432852972"/>
                    </a:ext>
                  </a:extLst>
                </a:gridCol>
                <a:gridCol w="1262477">
                  <a:extLst>
                    <a:ext uri="{9D8B030D-6E8A-4147-A177-3AD203B41FA5}">
                      <a16:colId xmlns:a16="http://schemas.microsoft.com/office/drawing/2014/main" val="1573037441"/>
                    </a:ext>
                  </a:extLst>
                </a:gridCol>
                <a:gridCol w="1097415">
                  <a:extLst>
                    <a:ext uri="{9D8B030D-6E8A-4147-A177-3AD203B41FA5}">
                      <a16:colId xmlns:a16="http://schemas.microsoft.com/office/drawing/2014/main" val="3236235799"/>
                    </a:ext>
                  </a:extLst>
                </a:gridCol>
                <a:gridCol w="1405961">
                  <a:extLst>
                    <a:ext uri="{9D8B030D-6E8A-4147-A177-3AD203B41FA5}">
                      <a16:colId xmlns:a16="http://schemas.microsoft.com/office/drawing/2014/main" val="2579349831"/>
                    </a:ext>
                  </a:extLst>
                </a:gridCol>
                <a:gridCol w="1148880">
                  <a:extLst>
                    <a:ext uri="{9D8B030D-6E8A-4147-A177-3AD203B41FA5}">
                      <a16:colId xmlns:a16="http://schemas.microsoft.com/office/drawing/2014/main" val="992869047"/>
                    </a:ext>
                  </a:extLst>
                </a:gridCol>
                <a:gridCol w="1251385">
                  <a:extLst>
                    <a:ext uri="{9D8B030D-6E8A-4147-A177-3AD203B41FA5}">
                      <a16:colId xmlns:a16="http://schemas.microsoft.com/office/drawing/2014/main" val="224873517"/>
                    </a:ext>
                  </a:extLst>
                </a:gridCol>
              </a:tblGrid>
              <a:tr h="34036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DIỆN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034530"/>
                  </a:ext>
                </a:extLst>
              </a:tr>
              <a:tr h="340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29928"/>
                  </a:ext>
                </a:extLst>
              </a:tr>
              <a:tr h="6807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</a:t>
                      </a:r>
                      <a:r>
                        <a:rPr lang="en-US" sz="1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</a:t>
                      </a:r>
                      <a:r>
                        <a:rPr lang="en-US" sz="1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</a:t>
                      </a:r>
                      <a:r>
                        <a:rPr lang="en-US" sz="1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</a:t>
                      </a:r>
                      <a:r>
                        <a:rPr lang="en-US" sz="1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</a:t>
                      </a:r>
                      <a:r>
                        <a:rPr lang="en-US" sz="1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</a:t>
                      </a:r>
                      <a:r>
                        <a:rPr lang="en-US" sz="17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55504"/>
                  </a:ext>
                </a:extLst>
              </a:tr>
              <a:tr h="101545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 thức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0025" algn="l"/>
                        </a:tabLst>
                      </a:pPr>
                      <a:r>
                        <a:rPr lang="en-US" sz="1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1.Trình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352675" algn="l"/>
                        </a:tabLst>
                      </a:pP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027990"/>
                  </a:ext>
                </a:extLst>
              </a:tr>
              <a:tr h="340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09855" algn="l"/>
                        </a:tabLst>
                      </a:pPr>
                      <a:r>
                        <a:rPr lang="en-US" sz="1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050030"/>
                  </a:ext>
                </a:extLst>
              </a:tr>
              <a:tr h="3403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09855" algn="l"/>
                        </a:tabLst>
                      </a:pPr>
                      <a:r>
                        <a:rPr lang="en-US" sz="1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011551"/>
                  </a:ext>
                </a:extLst>
              </a:tr>
              <a:tr h="67696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 trình bày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09855" algn="l"/>
                        </a:tabLst>
                      </a:pPr>
                      <a:r>
                        <a:rPr lang="en-US" sz="1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548343"/>
                  </a:ext>
                </a:extLst>
              </a:tr>
              <a:tr h="13539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09855" algn="l"/>
                        </a:tabLst>
                      </a:pPr>
                      <a:r>
                        <a:rPr lang="en-US" sz="1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1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rành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100" marR="91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63401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23659" y="16463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</a:p>
        </p:txBody>
      </p:sp>
    </p:spTree>
    <p:extLst>
      <p:ext uri="{BB962C8B-B14F-4D97-AF65-F5344CB8AC3E}">
        <p14:creationId xmlns:p14="http://schemas.microsoft.com/office/powerpoint/2010/main" val="376823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thuyá»n náº±m nghá»">
            <a:extLst>
              <a:ext uri="{FF2B5EF4-FFF2-40B4-BE49-F238E27FC236}">
                <a16:creationId xmlns:a16="http://schemas.microsoft.com/office/drawing/2014/main" id="{8D33BC1E-6120-40C2-B512-6A8A997FC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/>
          <a:stretch/>
        </p:blipFill>
        <p:spPr bwMode="auto">
          <a:xfrm>
            <a:off x="8245929" y="63449"/>
            <a:ext cx="3946071" cy="2124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458B38A-9663-426F-BD23-AD6685E52C75}"/>
              </a:ext>
            </a:extLst>
          </p:cNvPr>
          <p:cNvSpPr/>
          <p:nvPr/>
        </p:nvSpPr>
        <p:spPr>
          <a:xfrm>
            <a:off x="37736" y="3247038"/>
            <a:ext cx="3871861" cy="352967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endParaRPr lang="en-SG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B5F948-F4DA-4C56-87C0-392241123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9379" y="2196437"/>
            <a:ext cx="1898297" cy="119861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EC03C54-A133-430A-BEAE-2FE8F8C27262}"/>
              </a:ext>
            </a:extLst>
          </p:cNvPr>
          <p:cNvSpPr/>
          <p:nvPr/>
        </p:nvSpPr>
        <p:spPr>
          <a:xfrm>
            <a:off x="4310743" y="3247037"/>
            <a:ext cx="3755571" cy="352967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SG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6F9295-B811-48AB-8C5F-EC1F2956F9D3}"/>
              </a:ext>
            </a:extLst>
          </p:cNvPr>
          <p:cNvSpPr/>
          <p:nvPr/>
        </p:nvSpPr>
        <p:spPr>
          <a:xfrm>
            <a:off x="8527980" y="3247038"/>
            <a:ext cx="3664020" cy="352968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algn="ctr" defTabSz="914354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B5F948-F4DA-4C56-87C0-392241123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9564" y="2309924"/>
            <a:ext cx="1724593" cy="1145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B5F948-F4DA-4C56-87C0-392241123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0841" y="2150864"/>
            <a:ext cx="1898297" cy="1289762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455" y="63448"/>
            <a:ext cx="3794859" cy="21245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7B89D4-14F2-4A16-9800-2FE7BB3FF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6" y="82231"/>
            <a:ext cx="3901807" cy="210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</TotalTime>
  <Words>1511</Words>
  <Application>Microsoft Office PowerPoint</Application>
  <PresentationFormat>Widescreen</PresentationFormat>
  <Paragraphs>243</Paragraphs>
  <Slides>31</Slides>
  <Notes>18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宋体</vt:lpstr>
      <vt:lpstr>宋体</vt:lpstr>
      <vt:lpstr>#9Slide03 Arima Madurai Bold</vt:lpstr>
      <vt:lpstr>Arial</vt:lpstr>
      <vt:lpstr>Calibri</vt:lpstr>
      <vt:lpstr>Calibri Light</vt:lpstr>
      <vt:lpstr>等线</vt:lpstr>
      <vt:lpstr>Georgia</vt:lpstr>
      <vt:lpstr>Grand Hotel</vt:lpstr>
      <vt:lpstr>Open Sans</vt:lpstr>
      <vt:lpstr>Tahoma</vt:lpstr>
      <vt:lpstr>Times New Roman</vt:lpstr>
      <vt:lpstr>方正静蕾简体</vt:lpstr>
      <vt:lpstr>Office Theme</vt:lpstr>
      <vt:lpstr>PowerPoint Presentation</vt:lpstr>
      <vt:lpstr>PowerPoint Presentation</vt:lpstr>
      <vt:lpstr>QUÊ 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</vt:lpstr>
      <vt:lpstr>PowerPoint Presentation</vt:lpstr>
      <vt:lpstr>PowerPoint Presentation</vt:lpstr>
      <vt:lpstr>PowerPoint Presentation</vt:lpstr>
      <vt:lpstr>PowerPoint Presentation</vt:lpstr>
      <vt:lpstr>KHAI THÁC VĂN BẢN THƠ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đối với tiết học sau: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2022-10-23T15:37:16Z</dcterms:created>
  <dcterms:modified xsi:type="dcterms:W3CDTF">2022-10-27T02:02:53Z</dcterms:modified>
</cp:coreProperties>
</file>